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media3.wav" ContentType="audio/wav"/>
  <Override PartName="/ppt/media/audio3.wav" ContentType="audio/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  <p:sldMasterId id="2147483732" r:id="rId5"/>
    <p:sldMasterId id="2147483762" r:id="rId6"/>
    <p:sldMasterId id="2147483774" r:id="rId7"/>
    <p:sldMasterId id="2147483786" r:id="rId8"/>
    <p:sldMasterId id="2147483798" r:id="rId9"/>
  </p:sldMasterIdLst>
  <p:notesMasterIdLst>
    <p:notesMasterId r:id="rId54"/>
  </p:notesMasterIdLst>
  <p:sldIdLst>
    <p:sldId id="269" r:id="rId10"/>
    <p:sldId id="305" r:id="rId11"/>
    <p:sldId id="256" r:id="rId12"/>
    <p:sldId id="280" r:id="rId13"/>
    <p:sldId id="306" r:id="rId14"/>
    <p:sldId id="302" r:id="rId15"/>
    <p:sldId id="259" r:id="rId16"/>
    <p:sldId id="270" r:id="rId17"/>
    <p:sldId id="260" r:id="rId18"/>
    <p:sldId id="267" r:id="rId19"/>
    <p:sldId id="261" r:id="rId20"/>
    <p:sldId id="262" r:id="rId21"/>
    <p:sldId id="272" r:id="rId22"/>
    <p:sldId id="263" r:id="rId23"/>
    <p:sldId id="274" r:id="rId24"/>
    <p:sldId id="264" r:id="rId25"/>
    <p:sldId id="275" r:id="rId26"/>
    <p:sldId id="307" r:id="rId27"/>
    <p:sldId id="276" r:id="rId28"/>
    <p:sldId id="282" r:id="rId29"/>
    <p:sldId id="309" r:id="rId30"/>
    <p:sldId id="310" r:id="rId31"/>
    <p:sldId id="316" r:id="rId32"/>
    <p:sldId id="317" r:id="rId33"/>
    <p:sldId id="308" r:id="rId34"/>
    <p:sldId id="289" r:id="rId35"/>
    <p:sldId id="313" r:id="rId36"/>
    <p:sldId id="300" r:id="rId37"/>
    <p:sldId id="291" r:id="rId38"/>
    <p:sldId id="292" r:id="rId39"/>
    <p:sldId id="293" r:id="rId40"/>
    <p:sldId id="294" r:id="rId41"/>
    <p:sldId id="295" r:id="rId42"/>
    <p:sldId id="298" r:id="rId43"/>
    <p:sldId id="297" r:id="rId44"/>
    <p:sldId id="299" r:id="rId45"/>
    <p:sldId id="296" r:id="rId46"/>
    <p:sldId id="304" r:id="rId47"/>
    <p:sldId id="319" r:id="rId48"/>
    <p:sldId id="320" r:id="rId49"/>
    <p:sldId id="288" r:id="rId50"/>
    <p:sldId id="321" r:id="rId51"/>
    <p:sldId id="283" r:id="rId52"/>
    <p:sldId id="322" r:id="rId53"/>
  </p:sldIdLst>
  <p:sldSz cx="9144000" cy="5143500" type="screen16x9"/>
  <p:notesSz cx="6858000" cy="9144000"/>
  <p:defaultTextStyle>
    <a:defPPr>
      <a:defRPr lang="en-US"/>
    </a:defPPr>
    <a:lvl1pPr marL="0" algn="l" defTabSz="7720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6042" algn="l" defTabSz="7720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2078" algn="l" defTabSz="7720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8113" algn="l" defTabSz="7720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44150" algn="l" defTabSz="7720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30191" algn="l" defTabSz="7720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16226" algn="l" defTabSz="7720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02266" algn="l" defTabSz="7720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88304" algn="l" defTabSz="7720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BD7"/>
    <a:srgbClr val="454258"/>
    <a:srgbClr val="666699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72" y="-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7A165-056C-4CDD-9C21-8532C7C5EBC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E7A57-DB3A-4F2B-8DDD-B41F9C6B5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1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3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4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1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6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2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8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44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30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16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02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8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4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935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568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446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399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094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76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679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454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113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2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8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824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27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340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08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077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2920"/>
            <a:ext cx="9165771" cy="5290785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6719338" y="2140567"/>
            <a:ext cx="504826" cy="5048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320219" y="1763720"/>
            <a:ext cx="504826" cy="5048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6" name="Isosceles Triangle 15"/>
          <p:cNvSpPr/>
          <p:nvPr userDrawn="1"/>
        </p:nvSpPr>
        <p:spPr>
          <a:xfrm>
            <a:off x="6310567" y="1635741"/>
            <a:ext cx="504826" cy="5048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5657077" y="1650519"/>
            <a:ext cx="504826" cy="50482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8" name="Heart 17"/>
          <p:cNvSpPr/>
          <p:nvPr userDrawn="1"/>
        </p:nvSpPr>
        <p:spPr>
          <a:xfrm>
            <a:off x="7921099" y="1600009"/>
            <a:ext cx="504826" cy="504826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GB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115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3" y="1218745"/>
            <a:ext cx="5151257" cy="38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453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201150" cy="5165623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40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400">
                <a:solidFill>
                  <a:prstClr val="white"/>
                </a:solidFill>
              </a:endParaRPr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7180320" y="1974633"/>
            <a:ext cx="504826" cy="5048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420740" y="1300377"/>
            <a:ext cx="504826" cy="5048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>
            <a:off x="6649981" y="1306095"/>
            <a:ext cx="504826" cy="5048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6471282" y="2098457"/>
            <a:ext cx="504826" cy="50482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5" name="Heart 14"/>
          <p:cNvSpPr/>
          <p:nvPr userDrawn="1"/>
        </p:nvSpPr>
        <p:spPr>
          <a:xfrm>
            <a:off x="8040675" y="1712694"/>
            <a:ext cx="504826" cy="504826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GB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78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8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849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36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89CC-DCA9-4153-B7A9-6014F44EE6F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19AF4-E70F-4CE6-A3BB-2415FB23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517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691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61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729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410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084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241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35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7" y="-5954"/>
            <a:ext cx="9169401" cy="5155407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627" y="1803419"/>
            <a:ext cx="5826719" cy="1234727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27" y="3038127"/>
            <a:ext cx="5826719" cy="82267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5CF61-B353-4AF6-B3AE-6BA8D730C6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B93861-D8B9-45D6-BEE4-FB193CA85D0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2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6BA6D-4CC6-4D8B-B7C3-3157527D32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773E8-E133-4044-AAAA-0E93DDBABE3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35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025651"/>
            <a:ext cx="6347715" cy="1369936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6"/>
            <a:ext cx="6347715" cy="6453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F78A5-B425-4F70-9A1D-857A5C1608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2806F-2052-4064-8B5D-5FF5ED85E02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36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32" y="1620443"/>
            <a:ext cx="3088109" cy="291057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1620443"/>
            <a:ext cx="3088110" cy="29105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DF5F6-0CF5-4EB6-8493-250FD7FF10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B0ED9-8440-469A-BE56-E18B33B16DF4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5" y="457200"/>
            <a:ext cx="6347713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620756"/>
            <a:ext cx="3090672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052936"/>
            <a:ext cx="3090672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1620756"/>
            <a:ext cx="3090672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052936"/>
            <a:ext cx="3090672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05C9C-6A3C-463B-ABD6-A22462AB66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B822-0770-4847-9591-47525CC6E352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0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C0883-5B48-42C2-A7D7-A74E6E1C85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F7DD1-B36F-44A0-9B66-DB9B136C78BA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66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469D8-1927-41B7-A55F-EE348AD5F7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74040-D57A-4215-94D1-D77770C9C25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8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17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23954"/>
            <a:ext cx="2790182" cy="95885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89" y="386196"/>
            <a:ext cx="3386037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082821"/>
            <a:ext cx="2790182" cy="19383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C36D-D81A-4D12-998B-E2C72DC1AB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71BAD-4ADD-4703-AB2B-772AD3BD3E0A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91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00451"/>
            <a:ext cx="6347714" cy="4250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457219"/>
            <a:ext cx="6347714" cy="288428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18" indent="0">
              <a:buNone/>
              <a:defRPr sz="1600"/>
            </a:lvl2pPr>
            <a:lvl3pPr marL="914243" indent="0">
              <a:buNone/>
              <a:defRPr sz="1600"/>
            </a:lvl3pPr>
            <a:lvl4pPr marL="1371362" indent="0">
              <a:buNone/>
              <a:defRPr sz="1600"/>
            </a:lvl4pPr>
            <a:lvl5pPr marL="1828484" indent="0">
              <a:buNone/>
              <a:defRPr sz="1600"/>
            </a:lvl5pPr>
            <a:lvl6pPr marL="2285601" indent="0">
              <a:buNone/>
              <a:defRPr sz="1600"/>
            </a:lvl6pPr>
            <a:lvl7pPr marL="2742719" indent="0">
              <a:buNone/>
              <a:defRPr sz="1600"/>
            </a:lvl7pPr>
            <a:lvl8pPr marL="3199840" indent="0">
              <a:buNone/>
              <a:defRPr sz="1600"/>
            </a:lvl8pPr>
            <a:lvl9pPr marL="365696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4025504"/>
            <a:ext cx="6347714" cy="50551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0C93B-2CFF-4621-B827-253544530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4A063-A1B1-4C68-94C2-5BA0F3C829CF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75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25527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352801"/>
            <a:ext cx="6347714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F7E1-7899-4FB5-A700-E5A85F76CD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91477-DD2C-459E-A696-FFF454F01D6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54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592931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164556"/>
            <a:ext cx="45720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457200"/>
            <a:ext cx="607218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2724150"/>
            <a:ext cx="5419804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52801"/>
            <a:ext cx="6347715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03A2-ADA3-48CD-A831-903D07625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356B59-E4B9-48F5-A9A1-B85225A8A678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67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1448993"/>
            <a:ext cx="6347715" cy="1946595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1F649-9BCD-4818-BF8B-521D1D051E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2496A-B0E2-4C54-9E48-B8E25350FC7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13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592931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164556"/>
            <a:ext cx="45720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457200"/>
            <a:ext cx="607218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009900"/>
            <a:ext cx="6347716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9A536-1911-457B-BD90-F436B3705D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50ED22-B491-4A58-A254-681D8D2BEC4C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35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55" y="457200"/>
            <a:ext cx="6341465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009900"/>
            <a:ext cx="6347716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A52EA-81D5-42D3-9F13-2AE531391D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E1CE6-F6BC-47B7-8735-D7D0495646A9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61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6E0E9-51A9-4ED6-918D-36E24F7394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8DA84-9D23-4944-8E88-741B04BFB02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76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457201"/>
            <a:ext cx="978812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1"/>
            <a:ext cx="5195026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2E5F8-248A-4AE7-9694-540B227A2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C553F-EE60-4618-95C6-545EFB8545DB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36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45" y="77392"/>
            <a:ext cx="8243887" cy="985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70"/>
            <a:ext cx="4038600" cy="16132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70"/>
            <a:ext cx="4038600" cy="16132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9"/>
            <a:ext cx="4038600" cy="161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DA4339-A088-4DDD-A35E-6470D1B96707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1783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6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20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581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441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301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16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022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883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44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7" y="-5954"/>
            <a:ext cx="9169401" cy="5155407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625" y="1803418"/>
            <a:ext cx="5826719" cy="1234727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25" y="3038127"/>
            <a:ext cx="5826719" cy="82267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5CF61-B353-4AF6-B3AE-6BA8D730C6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B93861-D8B9-45D6-BEE4-FB193CA85D0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15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6BA6D-4CC6-4D8B-B7C3-3157527D32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773E8-E133-4044-AAAA-0E93DDBABE3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30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025651"/>
            <a:ext cx="6347715" cy="1369936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6"/>
            <a:ext cx="6347715" cy="6453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F78A5-B425-4F70-9A1D-857A5C1608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2806F-2052-4064-8B5D-5FF5ED85E02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39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30" y="1620443"/>
            <a:ext cx="3088109" cy="291057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1620443"/>
            <a:ext cx="3088110" cy="29105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DF5F6-0CF5-4EB6-8493-250FD7FF10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B0ED9-8440-469A-BE56-E18B33B16DF4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25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5" y="457200"/>
            <a:ext cx="6347713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620755"/>
            <a:ext cx="3090672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052936"/>
            <a:ext cx="3090672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1620755"/>
            <a:ext cx="3090672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052936"/>
            <a:ext cx="3090672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05C9C-6A3C-463B-ABD6-A22462AB66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B822-0770-4847-9591-47525CC6E352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76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C0883-5B48-42C2-A7D7-A74E6E1C85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F7DD1-B36F-44A0-9B66-DB9B136C78BA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59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469D8-1927-41B7-A55F-EE348AD5F7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74040-D57A-4215-94D1-D77770C9C25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72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23954"/>
            <a:ext cx="2790182" cy="95885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89" y="386196"/>
            <a:ext cx="3386037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082820"/>
            <a:ext cx="2790182" cy="19383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C36D-D81A-4D12-998B-E2C72DC1AB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71BAD-4ADD-4703-AB2B-772AD3BD3E0A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93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00451"/>
            <a:ext cx="6347714" cy="4250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457218"/>
            <a:ext cx="6347714" cy="288428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18" indent="0">
              <a:buNone/>
              <a:defRPr sz="1600"/>
            </a:lvl2pPr>
            <a:lvl3pPr marL="914243" indent="0">
              <a:buNone/>
              <a:defRPr sz="1600"/>
            </a:lvl3pPr>
            <a:lvl4pPr marL="1371362" indent="0">
              <a:buNone/>
              <a:defRPr sz="1600"/>
            </a:lvl4pPr>
            <a:lvl5pPr marL="1828484" indent="0">
              <a:buNone/>
              <a:defRPr sz="1600"/>
            </a:lvl5pPr>
            <a:lvl6pPr marL="2285601" indent="0">
              <a:buNone/>
              <a:defRPr sz="1600"/>
            </a:lvl6pPr>
            <a:lvl7pPr marL="2742719" indent="0">
              <a:buNone/>
              <a:defRPr sz="1600"/>
            </a:lvl7pPr>
            <a:lvl8pPr marL="3199840" indent="0">
              <a:buNone/>
              <a:defRPr sz="1600"/>
            </a:lvl8pPr>
            <a:lvl9pPr marL="365696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4025504"/>
            <a:ext cx="6347714" cy="50551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0C93B-2CFF-4621-B827-253544530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4A063-A1B1-4C68-94C2-5BA0F3C829CF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51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25527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352801"/>
            <a:ext cx="6347714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F7E1-7899-4FB5-A700-E5A85F76CD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91477-DD2C-459E-A696-FFF454F01D6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7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59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592931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164556"/>
            <a:ext cx="45720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457200"/>
            <a:ext cx="607218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2724150"/>
            <a:ext cx="5419804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52801"/>
            <a:ext cx="6347715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03A2-ADA3-48CD-A831-903D07625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356B59-E4B9-48F5-A9A1-B85225A8A678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29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1448993"/>
            <a:ext cx="6347715" cy="1946595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1F649-9BCD-4818-BF8B-521D1D051E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2496A-B0E2-4C54-9E48-B8E25350FC7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77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592931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164556"/>
            <a:ext cx="45720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457200"/>
            <a:ext cx="607218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009900"/>
            <a:ext cx="6347716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9A536-1911-457B-BD90-F436B3705D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50ED22-B491-4A58-A254-681D8D2BEC4C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31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55" y="457200"/>
            <a:ext cx="6341465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009900"/>
            <a:ext cx="6347716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A52EA-81D5-42D3-9F13-2AE531391D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E1CE6-F6BC-47B7-8735-D7D0495646A9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27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6E0E9-51A9-4ED6-918D-36E24F7394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8DA84-9D23-4944-8E88-741B04BFB02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36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457201"/>
            <a:ext cx="978812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1"/>
            <a:ext cx="5195026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2E5F8-248A-4AE7-9694-540B227A2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C553F-EE60-4618-95C6-545EFB8545DB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2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43" y="77392"/>
            <a:ext cx="8243887" cy="985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69"/>
            <a:ext cx="4038600" cy="16132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69"/>
            <a:ext cx="4038600" cy="16132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9"/>
            <a:ext cx="4038600" cy="161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DA4339-A088-4DDD-A35E-6470D1B96707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93576"/>
      </p:ext>
    </p:extLst>
  </p:cSld>
  <p:clrMapOvr>
    <a:masterClrMapping/>
  </p:clrMapOvr>
  <p:transition>
    <p:wedg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7" y="-5954"/>
            <a:ext cx="9169401" cy="5155407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621" y="1803416"/>
            <a:ext cx="5826719" cy="1234727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21" y="3038127"/>
            <a:ext cx="5826719" cy="82267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5CF61-B353-4AF6-B3AE-6BA8D730C6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B93861-D8B9-45D6-BEE4-FB193CA85D0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64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6BA6D-4CC6-4D8B-B7C3-3157527D32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773E8-E133-4044-AAAA-0E93DDBABE3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79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025651"/>
            <a:ext cx="6347715" cy="1369936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6"/>
            <a:ext cx="6347715" cy="6453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F78A5-B425-4F70-9A1D-857A5C1608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2806F-2052-4064-8B5D-5FF5ED85E02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9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042" indent="0">
              <a:buNone/>
              <a:defRPr sz="1700" b="1"/>
            </a:lvl2pPr>
            <a:lvl3pPr marL="772078" indent="0">
              <a:buNone/>
              <a:defRPr sz="1500" b="1"/>
            </a:lvl3pPr>
            <a:lvl4pPr marL="1158113" indent="0">
              <a:buNone/>
              <a:defRPr sz="1400" b="1"/>
            </a:lvl4pPr>
            <a:lvl5pPr marL="1544150" indent="0">
              <a:buNone/>
              <a:defRPr sz="1400" b="1"/>
            </a:lvl5pPr>
            <a:lvl6pPr marL="1930191" indent="0">
              <a:buNone/>
              <a:defRPr sz="1400" b="1"/>
            </a:lvl6pPr>
            <a:lvl7pPr marL="2316226" indent="0">
              <a:buNone/>
              <a:defRPr sz="1400" b="1"/>
            </a:lvl7pPr>
            <a:lvl8pPr marL="2702266" indent="0">
              <a:buNone/>
              <a:defRPr sz="1400" b="1"/>
            </a:lvl8pPr>
            <a:lvl9pPr marL="3088304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042" indent="0">
              <a:buNone/>
              <a:defRPr sz="1700" b="1"/>
            </a:lvl2pPr>
            <a:lvl3pPr marL="772078" indent="0">
              <a:buNone/>
              <a:defRPr sz="1500" b="1"/>
            </a:lvl3pPr>
            <a:lvl4pPr marL="1158113" indent="0">
              <a:buNone/>
              <a:defRPr sz="1400" b="1"/>
            </a:lvl4pPr>
            <a:lvl5pPr marL="1544150" indent="0">
              <a:buNone/>
              <a:defRPr sz="1400" b="1"/>
            </a:lvl5pPr>
            <a:lvl6pPr marL="1930191" indent="0">
              <a:buNone/>
              <a:defRPr sz="1400" b="1"/>
            </a:lvl6pPr>
            <a:lvl7pPr marL="2316226" indent="0">
              <a:buNone/>
              <a:defRPr sz="1400" b="1"/>
            </a:lvl7pPr>
            <a:lvl8pPr marL="2702266" indent="0">
              <a:buNone/>
              <a:defRPr sz="1400" b="1"/>
            </a:lvl8pPr>
            <a:lvl9pPr marL="3088304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15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6" y="1620443"/>
            <a:ext cx="3088109" cy="291057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1620443"/>
            <a:ext cx="3088110" cy="29105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DF5F6-0CF5-4EB6-8493-250FD7FF10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B0ED9-8440-469A-BE56-E18B33B16DF4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18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5" y="457200"/>
            <a:ext cx="6347713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620753"/>
            <a:ext cx="3090672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052936"/>
            <a:ext cx="3090672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1620753"/>
            <a:ext cx="3090672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052936"/>
            <a:ext cx="3090672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05C9C-6A3C-463B-ABD6-A22462AB66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B822-0770-4847-9591-47525CC6E352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846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C0883-5B48-42C2-A7D7-A74E6E1C85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F7DD1-B36F-44A0-9B66-DB9B136C78BA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98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469D8-1927-41B7-A55F-EE348AD5F7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74040-D57A-4215-94D1-D77770C9C25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97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23954"/>
            <a:ext cx="2790182" cy="95885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89" y="386196"/>
            <a:ext cx="3386037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082818"/>
            <a:ext cx="2790182" cy="19383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C36D-D81A-4D12-998B-E2C72DC1AB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71BAD-4ADD-4703-AB2B-772AD3BD3E0A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809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00451"/>
            <a:ext cx="6347714" cy="4250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457216"/>
            <a:ext cx="6347714" cy="288428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18" indent="0">
              <a:buNone/>
              <a:defRPr sz="1600"/>
            </a:lvl2pPr>
            <a:lvl3pPr marL="914243" indent="0">
              <a:buNone/>
              <a:defRPr sz="1600"/>
            </a:lvl3pPr>
            <a:lvl4pPr marL="1371362" indent="0">
              <a:buNone/>
              <a:defRPr sz="1600"/>
            </a:lvl4pPr>
            <a:lvl5pPr marL="1828484" indent="0">
              <a:buNone/>
              <a:defRPr sz="1600"/>
            </a:lvl5pPr>
            <a:lvl6pPr marL="2285601" indent="0">
              <a:buNone/>
              <a:defRPr sz="1600"/>
            </a:lvl6pPr>
            <a:lvl7pPr marL="2742719" indent="0">
              <a:buNone/>
              <a:defRPr sz="1600"/>
            </a:lvl7pPr>
            <a:lvl8pPr marL="3199840" indent="0">
              <a:buNone/>
              <a:defRPr sz="1600"/>
            </a:lvl8pPr>
            <a:lvl9pPr marL="365696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4025504"/>
            <a:ext cx="6347714" cy="50551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0C93B-2CFF-4621-B827-253544530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4A063-A1B1-4C68-94C2-5BA0F3C829CF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22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25527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352801"/>
            <a:ext cx="6347714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F7E1-7899-4FB5-A700-E5A85F76CD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91477-DD2C-459E-A696-FFF454F01D6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217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592931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164556"/>
            <a:ext cx="45720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457200"/>
            <a:ext cx="607218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2724150"/>
            <a:ext cx="5419804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52801"/>
            <a:ext cx="6347715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03A2-ADA3-48CD-A831-903D07625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356B59-E4B9-48F5-A9A1-B85225A8A678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51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1448993"/>
            <a:ext cx="6347715" cy="1946595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1F649-9BCD-4818-BF8B-521D1D051E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2496A-B0E2-4C54-9E48-B8E25350FC7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3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592931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164556"/>
            <a:ext cx="45720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457200"/>
            <a:ext cx="607218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009900"/>
            <a:ext cx="6347716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9A536-1911-457B-BD90-F436B3705D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50ED22-B491-4A58-A254-681D8D2BEC4C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2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905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55" y="457200"/>
            <a:ext cx="6341465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009900"/>
            <a:ext cx="6347716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A52EA-81D5-42D3-9F13-2AE531391D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E1CE6-F6BC-47B7-8735-D7D0495646A9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167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6E0E9-51A9-4ED6-918D-36E24F7394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8DA84-9D23-4944-8E88-741B04BFB02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8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457201"/>
            <a:ext cx="978812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1"/>
            <a:ext cx="5195026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2E5F8-248A-4AE7-9694-540B227A2B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C553F-EE60-4618-95C6-545EFB8545DB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50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39" y="77392"/>
            <a:ext cx="8243887" cy="985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67"/>
            <a:ext cx="4038600" cy="16132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67"/>
            <a:ext cx="4038600" cy="16132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9"/>
            <a:ext cx="4038600" cy="161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DA4339-A088-4DDD-A35E-6470D1B96707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77110"/>
      </p:ext>
    </p:extLst>
  </p:cSld>
  <p:clrMapOvr>
    <a:masterClrMapping/>
  </p:clrMapOvr>
  <p:transition>
    <p:wedg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7" y="-5954"/>
            <a:ext cx="9169401" cy="5155407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603" y="1803407"/>
            <a:ext cx="5826719" cy="1234727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03" y="3038127"/>
            <a:ext cx="5826719" cy="82267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19548-6B6E-441B-95F7-1E02064BDB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8946B-D1B6-4427-B047-38492F1B9C9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119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2775-20A3-44BC-AF45-FF8674F93A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CF822-C351-4CAC-BEE7-E66B3E6F97C5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44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025651"/>
            <a:ext cx="6347715" cy="1369936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3395586"/>
            <a:ext cx="6347715" cy="6453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0BB81-77CF-4164-922C-95AC4A3C1F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F288A-48FF-403F-9BD1-AE1C1F09F77F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25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8" y="1620443"/>
            <a:ext cx="3088109" cy="291057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1620443"/>
            <a:ext cx="3088110" cy="29105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CC80A-EF26-4B68-90E1-EF3D6E892F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094BC-1AA2-41B6-8375-16C3E34EEA5C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70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457200"/>
            <a:ext cx="6347713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620744"/>
            <a:ext cx="3090672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052936"/>
            <a:ext cx="3090672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1620744"/>
            <a:ext cx="3090672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052936"/>
            <a:ext cx="3090672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2BD64-6E23-4498-9680-9E4D431AD3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C5ED3-F906-4F15-8622-9BCD08066403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30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F6C87-BC4E-4225-9918-6EDD8079AE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CD79-4483-4F0D-A73F-3F6A017D07AE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106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7B59D-2455-42C8-B697-A5E840420C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323EC-10C0-466D-9553-E82C3DD70C0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935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23954"/>
            <a:ext cx="2790182" cy="95885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7" y="386196"/>
            <a:ext cx="3386037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082809"/>
            <a:ext cx="2790182" cy="19383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317D-2EC8-4AAA-B1FE-381A9FAAC3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B7166-BD4A-43DC-B4B1-065427BCE18D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331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00451"/>
            <a:ext cx="6347714" cy="4250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457207"/>
            <a:ext cx="6347714" cy="288428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18" indent="0">
              <a:buNone/>
              <a:defRPr sz="1600"/>
            </a:lvl2pPr>
            <a:lvl3pPr marL="914243" indent="0">
              <a:buNone/>
              <a:defRPr sz="1600"/>
            </a:lvl3pPr>
            <a:lvl4pPr marL="1371362" indent="0">
              <a:buNone/>
              <a:defRPr sz="1600"/>
            </a:lvl4pPr>
            <a:lvl5pPr marL="1828484" indent="0">
              <a:buNone/>
              <a:defRPr sz="1600"/>
            </a:lvl5pPr>
            <a:lvl6pPr marL="2285601" indent="0">
              <a:buNone/>
              <a:defRPr sz="1600"/>
            </a:lvl6pPr>
            <a:lvl7pPr marL="2742719" indent="0">
              <a:buNone/>
              <a:defRPr sz="1600"/>
            </a:lvl7pPr>
            <a:lvl8pPr marL="3199840" indent="0">
              <a:buNone/>
              <a:defRPr sz="1600"/>
            </a:lvl8pPr>
            <a:lvl9pPr marL="365696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4025504"/>
            <a:ext cx="6347714" cy="50551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336EA-E846-474A-8C16-58B212845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BD36F-D01D-45E3-94C5-5D7D96CEA883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012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6347714" cy="25527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352801"/>
            <a:ext cx="6347714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C511-1A1A-4828-BC56-10C34EB46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EB774-ABCB-45C4-9B2B-CFA6B22AD6D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635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592931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164556"/>
            <a:ext cx="45720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457200"/>
            <a:ext cx="607218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2724150"/>
            <a:ext cx="5419804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3352801"/>
            <a:ext cx="6347715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721AC-FCE9-48A1-8E82-72DC8B6ED6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2C8F6-C8B0-4E95-99BC-8EBA70D43D28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170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48993"/>
            <a:ext cx="6347715" cy="1946595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E6D35-388B-4EE0-B3E1-F10E2CD123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D0C1E-61EA-4EC6-8A99-0E8C4B01126C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20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592931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164556"/>
            <a:ext cx="45720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457200"/>
            <a:ext cx="607218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009900"/>
            <a:ext cx="6347716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6B725-E956-4870-8A9A-75934C67EF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F3DBE-E8F0-4CFC-9A9C-9A51C09597EB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139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55" y="457200"/>
            <a:ext cx="6341465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009900"/>
            <a:ext cx="6347716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18" indent="0">
              <a:buFontTx/>
              <a:buNone/>
              <a:defRPr/>
            </a:lvl2pPr>
            <a:lvl3pPr marL="914243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3395587"/>
            <a:ext cx="6347715" cy="11354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4452A-CB10-4E40-AF6D-59E134AFD6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C121A-9EF5-4A5D-8D07-F7B6020200EB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645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4494E-D066-4EAC-BB70-4177429F5F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6B71C-31C7-4515-9924-B346BFA2DD79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36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457201"/>
            <a:ext cx="978812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1"/>
            <a:ext cx="5195026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A315F-B437-46B2-8345-FAE89B7CFD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B6619-49E4-4886-A7D5-CDA0FF399E4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4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04808"/>
            <a:ext cx="5111751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6042" indent="0">
              <a:buNone/>
              <a:defRPr sz="1000"/>
            </a:lvl2pPr>
            <a:lvl3pPr marL="772078" indent="0">
              <a:buNone/>
              <a:defRPr sz="800"/>
            </a:lvl3pPr>
            <a:lvl4pPr marL="1158113" indent="0">
              <a:buNone/>
              <a:defRPr sz="800"/>
            </a:lvl4pPr>
            <a:lvl5pPr marL="1544150" indent="0">
              <a:buNone/>
              <a:defRPr sz="800"/>
            </a:lvl5pPr>
            <a:lvl6pPr marL="1930191" indent="0">
              <a:buNone/>
              <a:defRPr sz="800"/>
            </a:lvl6pPr>
            <a:lvl7pPr marL="2316226" indent="0">
              <a:buNone/>
              <a:defRPr sz="800"/>
            </a:lvl7pPr>
            <a:lvl8pPr marL="2702266" indent="0">
              <a:buNone/>
              <a:defRPr sz="800"/>
            </a:lvl8pPr>
            <a:lvl9pPr marL="308830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263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21" y="77392"/>
            <a:ext cx="8243887" cy="985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8"/>
            <a:ext cx="4038600" cy="16132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8"/>
            <a:ext cx="4038600" cy="16132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9"/>
            <a:ext cx="4038600" cy="161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17294-23D6-4D70-AA64-ABE20EC000E3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61474"/>
      </p:ext>
    </p:extLst>
  </p:cSld>
  <p:clrMapOvr>
    <a:masterClrMapping/>
  </p:clrMapOvr>
  <p:transition>
    <p:wedg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6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2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8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44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30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16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02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8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41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830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6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20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581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441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301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16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022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883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298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382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042" indent="0">
              <a:buNone/>
              <a:defRPr sz="1700" b="1"/>
            </a:lvl2pPr>
            <a:lvl3pPr marL="772078" indent="0">
              <a:buNone/>
              <a:defRPr sz="1500" b="1"/>
            </a:lvl3pPr>
            <a:lvl4pPr marL="1158113" indent="0">
              <a:buNone/>
              <a:defRPr sz="1400" b="1"/>
            </a:lvl4pPr>
            <a:lvl5pPr marL="1544150" indent="0">
              <a:buNone/>
              <a:defRPr sz="1400" b="1"/>
            </a:lvl5pPr>
            <a:lvl6pPr marL="1930191" indent="0">
              <a:buNone/>
              <a:defRPr sz="1400" b="1"/>
            </a:lvl6pPr>
            <a:lvl7pPr marL="2316226" indent="0">
              <a:buNone/>
              <a:defRPr sz="1400" b="1"/>
            </a:lvl7pPr>
            <a:lvl8pPr marL="2702266" indent="0">
              <a:buNone/>
              <a:defRPr sz="1400" b="1"/>
            </a:lvl8pPr>
            <a:lvl9pPr marL="3088304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042" indent="0">
              <a:buNone/>
              <a:defRPr sz="1700" b="1"/>
            </a:lvl2pPr>
            <a:lvl3pPr marL="772078" indent="0">
              <a:buNone/>
              <a:defRPr sz="1500" b="1"/>
            </a:lvl3pPr>
            <a:lvl4pPr marL="1158113" indent="0">
              <a:buNone/>
              <a:defRPr sz="1400" b="1"/>
            </a:lvl4pPr>
            <a:lvl5pPr marL="1544150" indent="0">
              <a:buNone/>
              <a:defRPr sz="1400" b="1"/>
            </a:lvl5pPr>
            <a:lvl6pPr marL="1930191" indent="0">
              <a:buNone/>
              <a:defRPr sz="1400" b="1"/>
            </a:lvl6pPr>
            <a:lvl7pPr marL="2316226" indent="0">
              <a:buNone/>
              <a:defRPr sz="1400" b="1"/>
            </a:lvl7pPr>
            <a:lvl8pPr marL="2702266" indent="0">
              <a:buNone/>
              <a:defRPr sz="1400" b="1"/>
            </a:lvl8pPr>
            <a:lvl9pPr marL="3088304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42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253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453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04808"/>
            <a:ext cx="5111751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6042" indent="0">
              <a:buNone/>
              <a:defRPr sz="1000"/>
            </a:lvl2pPr>
            <a:lvl3pPr marL="772078" indent="0">
              <a:buNone/>
              <a:defRPr sz="800"/>
            </a:lvl3pPr>
            <a:lvl4pPr marL="1158113" indent="0">
              <a:buNone/>
              <a:defRPr sz="800"/>
            </a:lvl4pPr>
            <a:lvl5pPr marL="1544150" indent="0">
              <a:buNone/>
              <a:defRPr sz="800"/>
            </a:lvl5pPr>
            <a:lvl6pPr marL="1930191" indent="0">
              <a:buNone/>
              <a:defRPr sz="800"/>
            </a:lvl6pPr>
            <a:lvl7pPr marL="2316226" indent="0">
              <a:buNone/>
              <a:defRPr sz="800"/>
            </a:lvl7pPr>
            <a:lvl8pPr marL="2702266" indent="0">
              <a:buNone/>
              <a:defRPr sz="800"/>
            </a:lvl8pPr>
            <a:lvl9pPr marL="308830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937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6042" indent="0">
              <a:buNone/>
              <a:defRPr sz="2400"/>
            </a:lvl2pPr>
            <a:lvl3pPr marL="772078" indent="0">
              <a:buNone/>
              <a:defRPr sz="2000"/>
            </a:lvl3pPr>
            <a:lvl4pPr marL="1158113" indent="0">
              <a:buNone/>
              <a:defRPr sz="1700"/>
            </a:lvl4pPr>
            <a:lvl5pPr marL="1544150" indent="0">
              <a:buNone/>
              <a:defRPr sz="1700"/>
            </a:lvl5pPr>
            <a:lvl6pPr marL="1930191" indent="0">
              <a:buNone/>
              <a:defRPr sz="1700"/>
            </a:lvl6pPr>
            <a:lvl7pPr marL="2316226" indent="0">
              <a:buNone/>
              <a:defRPr sz="1700"/>
            </a:lvl7pPr>
            <a:lvl8pPr marL="2702266" indent="0">
              <a:buNone/>
              <a:defRPr sz="1700"/>
            </a:lvl8pPr>
            <a:lvl9pPr marL="3088304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6042" indent="0">
              <a:buNone/>
              <a:defRPr sz="1000"/>
            </a:lvl2pPr>
            <a:lvl3pPr marL="772078" indent="0">
              <a:buNone/>
              <a:defRPr sz="800"/>
            </a:lvl3pPr>
            <a:lvl4pPr marL="1158113" indent="0">
              <a:buNone/>
              <a:defRPr sz="800"/>
            </a:lvl4pPr>
            <a:lvl5pPr marL="1544150" indent="0">
              <a:buNone/>
              <a:defRPr sz="800"/>
            </a:lvl5pPr>
            <a:lvl6pPr marL="1930191" indent="0">
              <a:buNone/>
              <a:defRPr sz="800"/>
            </a:lvl6pPr>
            <a:lvl7pPr marL="2316226" indent="0">
              <a:buNone/>
              <a:defRPr sz="800"/>
            </a:lvl7pPr>
            <a:lvl8pPr marL="2702266" indent="0">
              <a:buNone/>
              <a:defRPr sz="800"/>
            </a:lvl8pPr>
            <a:lvl9pPr marL="308830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6042" indent="0">
              <a:buNone/>
              <a:defRPr sz="2400"/>
            </a:lvl2pPr>
            <a:lvl3pPr marL="772078" indent="0">
              <a:buNone/>
              <a:defRPr sz="2000"/>
            </a:lvl3pPr>
            <a:lvl4pPr marL="1158113" indent="0">
              <a:buNone/>
              <a:defRPr sz="1700"/>
            </a:lvl4pPr>
            <a:lvl5pPr marL="1544150" indent="0">
              <a:buNone/>
              <a:defRPr sz="1700"/>
            </a:lvl5pPr>
            <a:lvl6pPr marL="1930191" indent="0">
              <a:buNone/>
              <a:defRPr sz="1700"/>
            </a:lvl6pPr>
            <a:lvl7pPr marL="2316226" indent="0">
              <a:buNone/>
              <a:defRPr sz="1700"/>
            </a:lvl7pPr>
            <a:lvl8pPr marL="2702266" indent="0">
              <a:buNone/>
              <a:defRPr sz="1700"/>
            </a:lvl8pPr>
            <a:lvl9pPr marL="3088304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6042" indent="0">
              <a:buNone/>
              <a:defRPr sz="1000"/>
            </a:lvl2pPr>
            <a:lvl3pPr marL="772078" indent="0">
              <a:buNone/>
              <a:defRPr sz="800"/>
            </a:lvl3pPr>
            <a:lvl4pPr marL="1158113" indent="0">
              <a:buNone/>
              <a:defRPr sz="800"/>
            </a:lvl4pPr>
            <a:lvl5pPr marL="1544150" indent="0">
              <a:buNone/>
              <a:defRPr sz="800"/>
            </a:lvl5pPr>
            <a:lvl6pPr marL="1930191" indent="0">
              <a:buNone/>
              <a:defRPr sz="800"/>
            </a:lvl6pPr>
            <a:lvl7pPr marL="2316226" indent="0">
              <a:buNone/>
              <a:defRPr sz="800"/>
            </a:lvl7pPr>
            <a:lvl8pPr marL="2702266" indent="0">
              <a:buNone/>
              <a:defRPr sz="800"/>
            </a:lvl8pPr>
            <a:lvl9pPr marL="308830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90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084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91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609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96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455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09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998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611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497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1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207" tIns="38604" rIns="77207" bIns="386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77207" tIns="38604" rIns="77207" bIns="386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207" tIns="38604" rIns="77207" bIns="3860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D77F-21AD-4E58-B635-EBC1C7C8C4F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7207" tIns="38604" rIns="77207" bIns="3860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207" tIns="38604" rIns="77207" bIns="3860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B394D-6BE6-4E42-B17D-2512B2F5D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7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2" r:id="rId12"/>
  </p:sldLayoutIdLst>
  <p:txStyles>
    <p:titleStyle>
      <a:lvl1pPr algn="ctr" defTabSz="772078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9530" indent="-289530" algn="l" defTabSz="7720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7314" indent="-241274" algn="l" defTabSz="772078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5096" indent="-193022" algn="l" defTabSz="7720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136" indent="-193022" algn="l" defTabSz="772078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7170" indent="-193022" algn="l" defTabSz="772078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3209" indent="-193022" algn="l" defTabSz="7720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09244" indent="-193022" algn="l" defTabSz="7720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95287" indent="-193022" algn="l" defTabSz="7720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322" indent="-193022" algn="l" defTabSz="7720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6042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2078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8113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150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0191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6226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2266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8304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-7937" y="-5954"/>
            <a:ext cx="9169401" cy="5155407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26" y="457200"/>
            <a:ext cx="63484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26" y="1620441"/>
            <a:ext cx="6348413" cy="291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9" y="4531521"/>
            <a:ext cx="684212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F7F704-00AC-4F2F-A50A-E50F662D64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24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531521"/>
            <a:ext cx="46228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6" y="4531521"/>
            <a:ext cx="512763" cy="273844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chemeClr val="accent1"/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C82332-0B94-4EED-AE38-E47904088304}" type="slidenum">
              <a:rPr lang="en-US" smtClean="0">
                <a:solidFill>
                  <a:srgbClr val="90C226"/>
                </a:solidFill>
                <a:latin typeface="Times New Roman" pitchFamily="18" charset="0"/>
              </a:rPr>
              <a:pPr defTabSz="91424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0C22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1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118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39" indent="-342839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823" indent="-285701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2801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599920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042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159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282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402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521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-7937" y="-5954"/>
            <a:ext cx="9169401" cy="5155407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26" y="457200"/>
            <a:ext cx="63484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26" y="1620441"/>
            <a:ext cx="6348413" cy="291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9" y="4531521"/>
            <a:ext cx="684212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F7F704-00AC-4F2F-A50A-E50F662D64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24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531521"/>
            <a:ext cx="46228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6" y="4531521"/>
            <a:ext cx="512763" cy="273844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chemeClr val="accent1"/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C82332-0B94-4EED-AE38-E47904088304}" type="slidenum">
              <a:rPr lang="en-US" smtClean="0">
                <a:solidFill>
                  <a:srgbClr val="90C226"/>
                </a:solidFill>
                <a:latin typeface="Times New Roman" pitchFamily="18" charset="0"/>
              </a:rPr>
              <a:pPr defTabSz="91424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0C22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8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118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39" indent="-342839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823" indent="-285701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2801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599920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042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159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282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402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521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-7937" y="-5954"/>
            <a:ext cx="9169401" cy="5155407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26" y="457200"/>
            <a:ext cx="63484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26" y="1620441"/>
            <a:ext cx="6348413" cy="291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9" y="4531521"/>
            <a:ext cx="684212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F7F704-00AC-4F2F-A50A-E50F662D64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24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531521"/>
            <a:ext cx="46228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6" y="4531521"/>
            <a:ext cx="512763" cy="273844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chemeClr val="accent1"/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C82332-0B94-4EED-AE38-E47904088304}" type="slidenum">
              <a:rPr lang="en-US" smtClean="0">
                <a:solidFill>
                  <a:srgbClr val="90C226"/>
                </a:solidFill>
                <a:latin typeface="Times New Roman" pitchFamily="18" charset="0"/>
              </a:rPr>
              <a:pPr defTabSz="91424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0C22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1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118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39" indent="-342839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823" indent="-285701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2801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599920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042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159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282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402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521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-7937" y="-5954"/>
            <a:ext cx="9169401" cy="5155407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8" y="457200"/>
            <a:ext cx="63484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8" y="1620441"/>
            <a:ext cx="6348413" cy="291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9" y="4531521"/>
            <a:ext cx="684212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EA65B0-04D6-4AE1-9E40-1069417E4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24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11/14/2020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531521"/>
            <a:ext cx="46228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3" y="4531521"/>
            <a:ext cx="512763" cy="273844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B4C04B-0606-400D-B27F-6A8CEB6D9FFD}" type="slidenum">
              <a:rPr lang="en-US" smtClean="0">
                <a:solidFill>
                  <a:srgbClr val="90C226"/>
                </a:solidFill>
                <a:latin typeface="Times New Roman" pitchFamily="18" charset="0"/>
              </a:rPr>
              <a:pPr defTabSz="91424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0C22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75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118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118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39" indent="-342839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823" indent="-285701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2801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599920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042" indent="-228558" algn="l" defTabSz="457118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159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282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402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521" indent="-228558" algn="l" defTabSz="45711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207" tIns="38604" rIns="77207" bIns="386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77207" tIns="38604" rIns="77207" bIns="386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207" tIns="38604" rIns="77207" bIns="3860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D77F-21AD-4E58-B635-EBC1C7C8C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7207" tIns="38604" rIns="77207" bIns="3860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207" tIns="38604" rIns="77207" bIns="3860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B394D-6BE6-4E42-B17D-2512B2F5D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772078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9530" indent="-289530" algn="l" defTabSz="7720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7314" indent="-241274" algn="l" defTabSz="772078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5096" indent="-193022" algn="l" defTabSz="7720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136" indent="-193022" algn="l" defTabSz="772078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7170" indent="-193022" algn="l" defTabSz="772078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3209" indent="-193022" algn="l" defTabSz="7720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09244" indent="-193022" algn="l" defTabSz="7720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95287" indent="-193022" algn="l" defTabSz="7720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322" indent="-193022" algn="l" defTabSz="7720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6042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2078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8113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150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0191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6226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2266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8304" algn="l" defTabSz="7720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DAC87100-A6B2-43DE-8265-A7E5DEB4E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68C41E0E-0F2F-4A46-BFEC-80478DF491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685732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50" indent="-257150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57" indent="-214293" algn="l" defTabSz="6857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1" cy="857250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3"/>
            <a:ext cx="8229601" cy="3394472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73243AF8-8003-4350-A42B-6C525C156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E799AB7F-A3D7-4126-BFC4-A40A1FFE2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8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14/11/2020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9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65.gif"/><Relationship Id="rId5" Type="http://schemas.openxmlformats.org/officeDocument/2006/relationships/audio" Target="../media/media3.wav"/><Relationship Id="rId15" Type="http://schemas.openxmlformats.org/officeDocument/2006/relationships/audio" Target="NULL"/><Relationship Id="rId10" Type="http://schemas.openxmlformats.org/officeDocument/2006/relationships/image" Target="../media/image64.png"/><Relationship Id="rId4" Type="http://schemas.microsoft.com/office/2007/relationships/media" Target="../media/media3.wav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65.gif"/><Relationship Id="rId5" Type="http://schemas.openxmlformats.org/officeDocument/2006/relationships/audio" Target="../media/media3.wav"/><Relationship Id="rId15" Type="http://schemas.openxmlformats.org/officeDocument/2006/relationships/audio" Target="NULL"/><Relationship Id="rId10" Type="http://schemas.openxmlformats.org/officeDocument/2006/relationships/image" Target="../media/image64.png"/><Relationship Id="rId4" Type="http://schemas.microsoft.com/office/2007/relationships/media" Target="../media/media3.wav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65.gif"/><Relationship Id="rId5" Type="http://schemas.openxmlformats.org/officeDocument/2006/relationships/audio" Target="../media/media3.wav"/><Relationship Id="rId15" Type="http://schemas.openxmlformats.org/officeDocument/2006/relationships/audio" Target="NULL"/><Relationship Id="rId10" Type="http://schemas.openxmlformats.org/officeDocument/2006/relationships/image" Target="../media/image64.png"/><Relationship Id="rId4" Type="http://schemas.microsoft.com/office/2007/relationships/media" Target="../media/media3.wav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65.gif"/><Relationship Id="rId5" Type="http://schemas.openxmlformats.org/officeDocument/2006/relationships/audio" Target="../media/media3.wav"/><Relationship Id="rId15" Type="http://schemas.openxmlformats.org/officeDocument/2006/relationships/audio" Target="NULL"/><Relationship Id="rId10" Type="http://schemas.openxmlformats.org/officeDocument/2006/relationships/image" Target="../media/image64.png"/><Relationship Id="rId4" Type="http://schemas.microsoft.com/office/2007/relationships/media" Target="../media/media3.wav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65.gif"/><Relationship Id="rId5" Type="http://schemas.openxmlformats.org/officeDocument/2006/relationships/audio" Target="../media/media3.wav"/><Relationship Id="rId15" Type="http://schemas.openxmlformats.org/officeDocument/2006/relationships/audio" Target="NULL"/><Relationship Id="rId10" Type="http://schemas.openxmlformats.org/officeDocument/2006/relationships/image" Target="../media/image64.png"/><Relationship Id="rId4" Type="http://schemas.microsoft.com/office/2007/relationships/media" Target="../media/media3.wav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65.gif"/><Relationship Id="rId5" Type="http://schemas.openxmlformats.org/officeDocument/2006/relationships/audio" Target="../media/media3.wav"/><Relationship Id="rId15" Type="http://schemas.openxmlformats.org/officeDocument/2006/relationships/audio" Target="NULL"/><Relationship Id="rId10" Type="http://schemas.openxmlformats.org/officeDocument/2006/relationships/image" Target="../media/image64.png"/><Relationship Id="rId4" Type="http://schemas.microsoft.com/office/2007/relationships/media" Target="../media/media3.wav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65.gif"/><Relationship Id="rId5" Type="http://schemas.openxmlformats.org/officeDocument/2006/relationships/audio" Target="../media/media3.wav"/><Relationship Id="rId15" Type="http://schemas.openxmlformats.org/officeDocument/2006/relationships/audio" Target="NULL"/><Relationship Id="rId10" Type="http://schemas.openxmlformats.org/officeDocument/2006/relationships/image" Target="../media/image64.png"/><Relationship Id="rId4" Type="http://schemas.microsoft.com/office/2007/relationships/media" Target="../media/media3.wav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65.gif"/><Relationship Id="rId5" Type="http://schemas.openxmlformats.org/officeDocument/2006/relationships/audio" Target="../media/media3.wav"/><Relationship Id="rId15" Type="http://schemas.openxmlformats.org/officeDocument/2006/relationships/audio" Target="NULL"/><Relationship Id="rId10" Type="http://schemas.openxmlformats.org/officeDocument/2006/relationships/image" Target="../media/image64.png"/><Relationship Id="rId4" Type="http://schemas.microsoft.com/office/2007/relationships/media" Target="../media/media3.wav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65.gif"/><Relationship Id="rId5" Type="http://schemas.openxmlformats.org/officeDocument/2006/relationships/audio" Target="../media/media3.wav"/><Relationship Id="rId15" Type="http://schemas.openxmlformats.org/officeDocument/2006/relationships/audio" Target="NULL"/><Relationship Id="rId10" Type="http://schemas.openxmlformats.org/officeDocument/2006/relationships/image" Target="../media/image64.png"/><Relationship Id="rId4" Type="http://schemas.microsoft.com/office/2007/relationships/media" Target="../media/media3.wav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65.gif"/><Relationship Id="rId5" Type="http://schemas.openxmlformats.org/officeDocument/2006/relationships/audio" Target="../media/media3.wav"/><Relationship Id="rId15" Type="http://schemas.openxmlformats.org/officeDocument/2006/relationships/audio" Target="NULL"/><Relationship Id="rId10" Type="http://schemas.openxmlformats.org/officeDocument/2006/relationships/image" Target="../media/image64.png"/><Relationship Id="rId4" Type="http://schemas.microsoft.com/office/2007/relationships/media" Target="../media/media3.wav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7.xml"/><Relationship Id="rId5" Type="http://schemas.openxmlformats.org/officeDocument/2006/relationships/slide" Target="slide14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8.gif"/><Relationship Id="rId4" Type="http://schemas.openxmlformats.org/officeDocument/2006/relationships/image" Target="../media/image7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giao an\giao an sinh hoc 9\protein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r="18502"/>
          <a:stretch/>
        </p:blipFill>
        <p:spPr bwMode="auto">
          <a:xfrm>
            <a:off x="304800" y="2295704"/>
            <a:ext cx="16002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0987" y="209564"/>
            <a:ext cx="2730206" cy="58476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1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1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 THCS </a:t>
            </a:r>
            <a:r>
              <a:rPr lang="en-US" sz="1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CÁT LÁI </a:t>
            </a:r>
            <a:endParaRPr lang="en-US" sz="1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40300" y="2038350"/>
            <a:ext cx="9824613" cy="1754326"/>
          </a:xfrm>
          <a:prstGeom prst="rect">
            <a:avLst/>
          </a:prstGeom>
          <a:noFill/>
        </p:spPr>
        <p:txBody>
          <a:bodyPr wrap="none" lIns="91426" tIns="45713" rIns="91426" bIns="45713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CHÀO MỪNG CÁC THẦY, </a:t>
            </a:r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CÔ </a:t>
            </a:r>
          </a:p>
          <a:p>
            <a:pPr algn="ctr"/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VÀ CÁC EM HỌC SINH 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48013" y="2495559"/>
            <a:ext cx="4070345" cy="1200329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MÔN</a:t>
            </a:r>
            <a:r>
              <a:rPr lang="en-U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  <a:r>
              <a:rPr lang="en-US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SINH</a:t>
            </a:r>
            <a:r>
              <a:rPr lang="en-U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68770" y="3154725"/>
            <a:ext cx="3326523" cy="523206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GV: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VÕ THỊ QUÁ 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8" y="2287589"/>
            <a:ext cx="160337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7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134031" y="139396"/>
            <a:ext cx="1977629" cy="59997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39022" y="139396"/>
            <a:ext cx="1977629" cy="59997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31" y="88254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1306411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1306411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130640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130640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1874063" y="1225449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644408" y="1411203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770366" y="139570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95" y="1625516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95" y="1625516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928695" y="1625516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3149206" y="1757657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2969438" y="1642166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342907" y="101232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1914820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454821" y="119210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801323" y="422105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721" y="442584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721" y="442584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003721" y="442584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725356" y="422105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3070622" y="4424675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3070622" y="4424675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846785" y="4424675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613174" y="1698143"/>
            <a:ext cx="2871788" cy="287297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4" y="148976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1618359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1550493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DC1153-2F43-486F-96A6-AB4ADCB780F8}"/>
              </a:ext>
            </a:extLst>
          </p:cNvPr>
          <p:cNvGrpSpPr/>
          <p:nvPr/>
        </p:nvGrpSpPr>
        <p:grpSpPr>
          <a:xfrm>
            <a:off x="1841899" y="1808854"/>
            <a:ext cx="425054" cy="425054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51752" cy="32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681"/>
              <a:r>
                <a:rPr lang="en-US" altLang="en-US" sz="16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1400" dirty="0"/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54" y="2138675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2839668" y="2454190"/>
            <a:ext cx="34529" cy="141685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FBB084-0936-4099-AE98-E909E5283190}"/>
              </a:ext>
            </a:extLst>
          </p:cNvPr>
          <p:cNvGrpSpPr/>
          <p:nvPr/>
        </p:nvGrpSpPr>
        <p:grpSpPr>
          <a:xfrm>
            <a:off x="2963609" y="2578030"/>
            <a:ext cx="439341" cy="52503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51752" cy="32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681"/>
              <a:r>
                <a:rPr lang="en-US" altLang="en-US" sz="16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</a:t>
              </a:r>
              <a:endParaRPr lang="en-US" altLang="en-US" sz="1400" dirty="0"/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2857501" y="3549547"/>
            <a:ext cx="33338" cy="166688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904C281-CCA8-4FD4-A293-FE67ED6D76E0}"/>
              </a:ext>
            </a:extLst>
          </p:cNvPr>
          <p:cNvGrpSpPr/>
          <p:nvPr/>
        </p:nvGrpSpPr>
        <p:grpSpPr>
          <a:xfrm>
            <a:off x="2461026" y="3868396"/>
            <a:ext cx="471965" cy="433388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1752" cy="32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681"/>
              <a:r>
                <a:rPr lang="en-US" altLang="en-US" sz="16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lang="en-US" altLang="en-US" sz="1400" dirty="0"/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95" y="2144611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309949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913217" y="3621003"/>
            <a:ext cx="13097" cy="92869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1916907" y="4161527"/>
            <a:ext cx="7144" cy="9525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8D2C52C-52FC-4FC3-B1F3-CE6A5B70BDB0}"/>
              </a:ext>
            </a:extLst>
          </p:cNvPr>
          <p:cNvGrpSpPr/>
          <p:nvPr/>
        </p:nvGrpSpPr>
        <p:grpSpPr>
          <a:xfrm>
            <a:off x="698831" y="2542278"/>
            <a:ext cx="428625" cy="466900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1752" cy="32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681"/>
              <a:r>
                <a:rPr lang="en-US" altLang="en-US" sz="16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</a:t>
              </a:r>
              <a:endParaRPr lang="en-US" altLang="en-US" sz="14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54EFDBC-7861-49C1-81C9-9A16A96B193B}"/>
              </a:ext>
            </a:extLst>
          </p:cNvPr>
          <p:cNvGrpSpPr/>
          <p:nvPr/>
        </p:nvGrpSpPr>
        <p:grpSpPr>
          <a:xfrm>
            <a:off x="1122737" y="3868398"/>
            <a:ext cx="427435" cy="426244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1752" cy="32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681"/>
              <a:r>
                <a:rPr lang="en-US" altLang="en-US" sz="16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lang="en-US" altLang="en-US" sz="1400" dirty="0"/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3031628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306" y="307805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356143" y="97660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472805" y="913521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2622" y="1654073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78581" y="1740989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2505075" y="944477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2388396" y="882565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584848" y="102899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3580220" y="199578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3371851" y="120877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5952813" y="139406"/>
            <a:ext cx="2139047" cy="946413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pPr algn="ctr"/>
            <a:r>
              <a:rPr lang="en-GB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418">
            <a:off x="4244815" y="1828392"/>
            <a:ext cx="1944576" cy="289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26" y="1945744"/>
            <a:ext cx="1994301" cy="278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1" y="391454"/>
            <a:ext cx="5029200" cy="830997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algn="ctr"/>
            <a:r>
              <a:rPr lang="vi-VN" sz="2400" b="1" dirty="0">
                <a:solidFill>
                  <a:srgbClr val="00B050"/>
                </a:solidFill>
              </a:rPr>
              <a:t>Làm mô hình các bậc cấu trúc của Protein từ các vật liêu đơn giản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2011">
            <a:off x="3724044" y="1610945"/>
            <a:ext cx="328613" cy="28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" name="Group 5"/>
          <p:cNvGrpSpPr>
            <a:grpSpLocks/>
          </p:cNvGrpSpPr>
          <p:nvPr/>
        </p:nvGrpSpPr>
        <p:grpSpPr bwMode="auto">
          <a:xfrm>
            <a:off x="3930651" y="376651"/>
            <a:ext cx="4984750" cy="1253252"/>
            <a:chOff x="0" y="0"/>
            <a:chExt cx="13292596" cy="3342782"/>
          </a:xfrm>
        </p:grpSpPr>
        <p:sp>
          <p:nvSpPr>
            <p:cNvPr id="98" name="TextBox 6"/>
            <p:cNvSpPr txBox="1"/>
            <p:nvPr/>
          </p:nvSpPr>
          <p:spPr>
            <a:xfrm>
              <a:off x="960960" y="0"/>
              <a:ext cx="12331636" cy="85513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475"/>
                </a:lnSpc>
                <a:defRPr/>
              </a:pPr>
              <a:r>
                <a:rPr lang="en-US" sz="1800" b="1" spc="17" dirty="0">
                  <a:solidFill>
                    <a:srgbClr val="FF0000"/>
                  </a:solidFill>
                  <a:latin typeface="Open Sans"/>
                </a:rPr>
                <a:t>BƯỚC 1</a:t>
              </a:r>
            </a:p>
          </p:txBody>
        </p:sp>
        <p:sp>
          <p:nvSpPr>
            <p:cNvPr id="99" name="TextBox 7"/>
            <p:cNvSpPr txBox="1">
              <a:spLocks noChangeArrowheads="1"/>
            </p:cNvSpPr>
            <p:nvPr/>
          </p:nvSpPr>
          <p:spPr bwMode="auto">
            <a:xfrm>
              <a:off x="962399" y="849213"/>
              <a:ext cx="12330197" cy="249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dirty="0" err="1">
                  <a:cs typeface="Times New Roman" pitchFamily="18" charset="0"/>
                </a:rPr>
                <a:t>Từ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vật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liệu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cho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trước</a:t>
              </a:r>
              <a:r>
                <a:rPr lang="en-US" altLang="en-US" sz="2000" dirty="0">
                  <a:cs typeface="Times New Roman" pitchFamily="18" charset="0"/>
                </a:rPr>
                <a:t>, </a:t>
              </a:r>
              <a:r>
                <a:rPr lang="en-US" altLang="en-US" sz="2000" dirty="0" err="1">
                  <a:cs typeface="Times New Roman" pitchFamily="18" charset="0"/>
                </a:rPr>
                <a:t>nghiên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cứu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hình</a:t>
              </a:r>
              <a:r>
                <a:rPr lang="en-US" altLang="en-US" sz="2000" dirty="0">
                  <a:cs typeface="Times New Roman" pitchFamily="18" charset="0"/>
                </a:rPr>
                <a:t> 18 </a:t>
              </a:r>
              <a:r>
                <a:rPr lang="en-US" altLang="en-US" sz="2000" dirty="0" err="1">
                  <a:cs typeface="Times New Roman" pitchFamily="18" charset="0"/>
                </a:rPr>
                <a:t>SGK</a:t>
              </a:r>
              <a:r>
                <a:rPr lang="en-US" altLang="en-US" sz="2000" dirty="0">
                  <a:cs typeface="Times New Roman" pitchFamily="18" charset="0"/>
                </a:rPr>
                <a:t>, </a:t>
              </a:r>
              <a:r>
                <a:rPr lang="en-US" altLang="en-US" sz="2000" dirty="0" err="1">
                  <a:cs typeface="Times New Roman" pitchFamily="18" charset="0"/>
                </a:rPr>
                <a:t>lắp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ráp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mô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hình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phân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tử</a:t>
              </a:r>
              <a:r>
                <a:rPr lang="en-US" altLang="en-US" sz="2000" dirty="0">
                  <a:cs typeface="Times New Roman" pitchFamily="18" charset="0"/>
                </a:rPr>
                <a:t> Protein ở </a:t>
              </a:r>
              <a:r>
                <a:rPr lang="en-US" altLang="en-US" sz="2000" dirty="0" err="1">
                  <a:cs typeface="Times New Roman" pitchFamily="18" charset="0"/>
                </a:rPr>
                <a:t>các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bậc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cấu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trúc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không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gian</a:t>
              </a:r>
              <a:endParaRPr lang="en-US" altLang="en-US" sz="1800" dirty="0">
                <a:solidFill>
                  <a:srgbClr val="000000"/>
                </a:solidFill>
                <a:latin typeface="Open Sans"/>
              </a:endParaRPr>
            </a:p>
          </p:txBody>
        </p:sp>
        <p:grpSp>
          <p:nvGrpSpPr>
            <p:cNvPr id="100" name="Group 8"/>
            <p:cNvGrpSpPr>
              <a:grpSpLocks/>
            </p:cNvGrpSpPr>
            <p:nvPr/>
          </p:nvGrpSpPr>
          <p:grpSpPr bwMode="auto">
            <a:xfrm>
              <a:off x="0" y="113651"/>
              <a:ext cx="422420" cy="430466"/>
              <a:chOff x="0" y="0"/>
              <a:chExt cx="6350000" cy="6350000"/>
            </a:xfrm>
          </p:grpSpPr>
          <p:sp>
            <p:nvSpPr>
              <p:cNvPr id="101" name="Freeform 9"/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9ADC6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102" name="Group 15"/>
          <p:cNvGrpSpPr>
            <a:grpSpLocks/>
          </p:cNvGrpSpPr>
          <p:nvPr/>
        </p:nvGrpSpPr>
        <p:grpSpPr bwMode="auto">
          <a:xfrm>
            <a:off x="3930651" y="1911130"/>
            <a:ext cx="4984750" cy="1273382"/>
            <a:chOff x="0" y="0"/>
            <a:chExt cx="13292596" cy="3396532"/>
          </a:xfrm>
        </p:grpSpPr>
        <p:sp>
          <p:nvSpPr>
            <p:cNvPr id="103" name="TextBox 16"/>
            <p:cNvSpPr txBox="1"/>
            <p:nvPr/>
          </p:nvSpPr>
          <p:spPr>
            <a:xfrm>
              <a:off x="960960" y="0"/>
              <a:ext cx="12331636" cy="85514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475"/>
                </a:lnSpc>
                <a:defRPr/>
              </a:pPr>
              <a:r>
                <a:rPr lang="en-US" sz="1800" b="1" spc="17" dirty="0">
                  <a:solidFill>
                    <a:srgbClr val="C00000"/>
                  </a:solidFill>
                  <a:latin typeface="Open Sans"/>
                </a:rPr>
                <a:t>BƯỚC 2</a:t>
              </a:r>
            </a:p>
          </p:txBody>
        </p:sp>
        <p:sp>
          <p:nvSpPr>
            <p:cNvPr id="104" name="TextBox 17"/>
            <p:cNvSpPr txBox="1">
              <a:spLocks noChangeArrowheads="1"/>
            </p:cNvSpPr>
            <p:nvPr/>
          </p:nvSpPr>
          <p:spPr bwMode="auto">
            <a:xfrm>
              <a:off x="962398" y="849217"/>
              <a:ext cx="12330198" cy="2547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altLang="en-US" sz="2000" dirty="0" err="1">
                  <a:cs typeface="Times New Roman" pitchFamily="18" charset="0"/>
                </a:rPr>
                <a:t>Mô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tả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cấu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trúc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không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gian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của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phân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tử</a:t>
              </a:r>
              <a:r>
                <a:rPr lang="en-US" altLang="en-US" sz="2000" dirty="0">
                  <a:cs typeface="Times New Roman" pitchFamily="18" charset="0"/>
                </a:rPr>
                <a:t> Protein</a:t>
              </a:r>
              <a:br>
                <a:rPr lang="en-US" altLang="en-US" sz="2000" dirty="0">
                  <a:cs typeface="Times New Roman" pitchFamily="18" charset="0"/>
                </a:rPr>
              </a:br>
              <a:endParaRPr lang="en-US" altLang="en-US" sz="1800" dirty="0">
                <a:solidFill>
                  <a:srgbClr val="000000"/>
                </a:solidFill>
                <a:latin typeface="Open Sans"/>
                <a:ea typeface="Calibri" pitchFamily="34" charset="0"/>
                <a:cs typeface="Times New Roman" pitchFamily="18" charset="0"/>
              </a:endParaRPr>
            </a:p>
          </p:txBody>
        </p:sp>
        <p:grpSp>
          <p:nvGrpSpPr>
            <p:cNvPr id="105" name="Group 18"/>
            <p:cNvGrpSpPr>
              <a:grpSpLocks/>
            </p:cNvGrpSpPr>
            <p:nvPr/>
          </p:nvGrpSpPr>
          <p:grpSpPr bwMode="auto">
            <a:xfrm>
              <a:off x="0" y="113651"/>
              <a:ext cx="422420" cy="430466"/>
              <a:chOff x="0" y="0"/>
              <a:chExt cx="6350000" cy="6350000"/>
            </a:xfrm>
          </p:grpSpPr>
          <p:sp>
            <p:nvSpPr>
              <p:cNvPr id="106" name="Freeform 19"/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9ADC6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107" name="Group 15"/>
          <p:cNvGrpSpPr>
            <a:grpSpLocks/>
          </p:cNvGrpSpPr>
          <p:nvPr/>
        </p:nvGrpSpPr>
        <p:grpSpPr bwMode="auto">
          <a:xfrm>
            <a:off x="3930651" y="3274721"/>
            <a:ext cx="4984750" cy="941511"/>
            <a:chOff x="0" y="0"/>
            <a:chExt cx="13292596" cy="2512222"/>
          </a:xfrm>
        </p:grpSpPr>
        <p:sp>
          <p:nvSpPr>
            <p:cNvPr id="108" name="TextBox 16"/>
            <p:cNvSpPr txBox="1"/>
            <p:nvPr/>
          </p:nvSpPr>
          <p:spPr>
            <a:xfrm>
              <a:off x="960960" y="0"/>
              <a:ext cx="12331636" cy="855456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475"/>
                </a:lnSpc>
                <a:defRPr/>
              </a:pPr>
              <a:r>
                <a:rPr lang="en-US" sz="1800" b="1" spc="17" dirty="0">
                  <a:solidFill>
                    <a:srgbClr val="FF0000"/>
                  </a:solidFill>
                  <a:latin typeface="Open Sans"/>
                </a:rPr>
                <a:t>BƯỚC 3</a:t>
              </a:r>
            </a:p>
          </p:txBody>
        </p:sp>
        <p:sp>
          <p:nvSpPr>
            <p:cNvPr id="109" name="TextBox 17"/>
            <p:cNvSpPr txBox="1">
              <a:spLocks noChangeArrowheads="1"/>
            </p:cNvSpPr>
            <p:nvPr/>
          </p:nvSpPr>
          <p:spPr bwMode="auto">
            <a:xfrm>
              <a:off x="962399" y="849218"/>
              <a:ext cx="12330197" cy="1663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 dirty="0" err="1">
                  <a:cs typeface="Times New Roman" pitchFamily="18" charset="0"/>
                </a:rPr>
                <a:t>Tìm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hiểu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tính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chất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của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các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bậc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cấu</a:t>
              </a:r>
              <a:r>
                <a:rPr lang="en-US" altLang="en-US" sz="2000" dirty="0">
                  <a:cs typeface="Times New Roman" pitchFamily="18" charset="0"/>
                </a:rPr>
                <a:t> </a:t>
              </a:r>
              <a:r>
                <a:rPr lang="en-US" altLang="en-US" sz="2000" dirty="0" err="1">
                  <a:cs typeface="Times New Roman" pitchFamily="18" charset="0"/>
                </a:rPr>
                <a:t>trúc</a:t>
              </a:r>
              <a:r>
                <a:rPr lang="en-US" altLang="en-US" sz="2000" dirty="0">
                  <a:cs typeface="Times New Roman" pitchFamily="18" charset="0"/>
                </a:rPr>
                <a:t> Protein</a:t>
              </a:r>
              <a:endParaRPr lang="en-US" altLang="en-US" sz="2000" dirty="0"/>
            </a:p>
          </p:txBody>
        </p:sp>
        <p:grpSp>
          <p:nvGrpSpPr>
            <p:cNvPr id="110" name="Group 18"/>
            <p:cNvGrpSpPr>
              <a:grpSpLocks/>
            </p:cNvGrpSpPr>
            <p:nvPr/>
          </p:nvGrpSpPr>
          <p:grpSpPr bwMode="auto">
            <a:xfrm>
              <a:off x="0" y="113651"/>
              <a:ext cx="422420" cy="430466"/>
              <a:chOff x="0" y="0"/>
              <a:chExt cx="6350000" cy="6350000"/>
            </a:xfrm>
          </p:grpSpPr>
          <p:sp>
            <p:nvSpPr>
              <p:cNvPr id="111" name="Freeform 19"/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9ADC6">
                  <a:alpha val="8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87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96" y="133350"/>
            <a:ext cx="6896100" cy="47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133350"/>
            <a:ext cx="3581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Cấu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trúc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bậc</a:t>
            </a:r>
            <a:r>
              <a:rPr lang="en-US" sz="2000" b="1" dirty="0">
                <a:solidFill>
                  <a:schemeClr val="tx1"/>
                </a:solidFill>
              </a:rPr>
              <a:t> 1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Protein</a:t>
            </a:r>
          </a:p>
        </p:txBody>
      </p:sp>
      <p:sp>
        <p:nvSpPr>
          <p:cNvPr id="4" name="Freeform 3"/>
          <p:cNvSpPr/>
          <p:nvPr/>
        </p:nvSpPr>
        <p:spPr>
          <a:xfrm>
            <a:off x="1272960" y="966507"/>
            <a:ext cx="1726272" cy="1125640"/>
          </a:xfrm>
          <a:custGeom>
            <a:avLst/>
            <a:gdLst>
              <a:gd name="connsiteX0" fmla="*/ 1294675 w 1726272"/>
              <a:gd name="connsiteY0" fmla="*/ 145403 h 1125640"/>
              <a:gd name="connsiteX1" fmla="*/ 1294675 w 1726272"/>
              <a:gd name="connsiteY1" fmla="*/ 145403 h 1125640"/>
              <a:gd name="connsiteX2" fmla="*/ 1236154 w 1726272"/>
              <a:gd name="connsiteY2" fmla="*/ 72251 h 1125640"/>
              <a:gd name="connsiteX3" fmla="*/ 1214208 w 1726272"/>
              <a:gd name="connsiteY3" fmla="*/ 64936 h 1125640"/>
              <a:gd name="connsiteX4" fmla="*/ 1192262 w 1726272"/>
              <a:gd name="connsiteY4" fmla="*/ 50306 h 1125640"/>
              <a:gd name="connsiteX5" fmla="*/ 1148371 w 1726272"/>
              <a:gd name="connsiteY5" fmla="*/ 42991 h 1125640"/>
              <a:gd name="connsiteX6" fmla="*/ 1082534 w 1726272"/>
              <a:gd name="connsiteY6" fmla="*/ 28360 h 1125640"/>
              <a:gd name="connsiteX7" fmla="*/ 1060589 w 1726272"/>
              <a:gd name="connsiteY7" fmla="*/ 21045 h 1125640"/>
              <a:gd name="connsiteX8" fmla="*/ 643622 w 1726272"/>
              <a:gd name="connsiteY8" fmla="*/ 6415 h 1125640"/>
              <a:gd name="connsiteX9" fmla="*/ 431482 w 1726272"/>
              <a:gd name="connsiteY9" fmla="*/ 13730 h 1125640"/>
              <a:gd name="connsiteX10" fmla="*/ 387590 w 1726272"/>
              <a:gd name="connsiteY10" fmla="*/ 28360 h 1125640"/>
              <a:gd name="connsiteX11" fmla="*/ 365645 w 1726272"/>
              <a:gd name="connsiteY11" fmla="*/ 35675 h 1125640"/>
              <a:gd name="connsiteX12" fmla="*/ 343699 w 1726272"/>
              <a:gd name="connsiteY12" fmla="*/ 50306 h 1125640"/>
              <a:gd name="connsiteX13" fmla="*/ 314438 w 1726272"/>
              <a:gd name="connsiteY13" fmla="*/ 64936 h 1125640"/>
              <a:gd name="connsiteX14" fmla="*/ 255917 w 1726272"/>
              <a:gd name="connsiteY14" fmla="*/ 108827 h 1125640"/>
              <a:gd name="connsiteX15" fmla="*/ 219341 w 1726272"/>
              <a:gd name="connsiteY15" fmla="*/ 138088 h 1125640"/>
              <a:gd name="connsiteX16" fmla="*/ 168134 w 1726272"/>
              <a:gd name="connsiteY16" fmla="*/ 189295 h 1125640"/>
              <a:gd name="connsiteX17" fmla="*/ 124243 w 1726272"/>
              <a:gd name="connsiteY17" fmla="*/ 233186 h 1125640"/>
              <a:gd name="connsiteX18" fmla="*/ 94982 w 1726272"/>
              <a:gd name="connsiteY18" fmla="*/ 255131 h 1125640"/>
              <a:gd name="connsiteX19" fmla="*/ 58406 w 1726272"/>
              <a:gd name="connsiteY19" fmla="*/ 291707 h 1125640"/>
              <a:gd name="connsiteX20" fmla="*/ 43776 w 1726272"/>
              <a:gd name="connsiteY20" fmla="*/ 306338 h 1125640"/>
              <a:gd name="connsiteX21" fmla="*/ 14515 w 1726272"/>
              <a:gd name="connsiteY21" fmla="*/ 342914 h 1125640"/>
              <a:gd name="connsiteX22" fmla="*/ 14515 w 1726272"/>
              <a:gd name="connsiteY22" fmla="*/ 540424 h 1125640"/>
              <a:gd name="connsiteX23" fmla="*/ 36461 w 1726272"/>
              <a:gd name="connsiteY23" fmla="*/ 577000 h 1125640"/>
              <a:gd name="connsiteX24" fmla="*/ 65722 w 1726272"/>
              <a:gd name="connsiteY24" fmla="*/ 635522 h 1125640"/>
              <a:gd name="connsiteX25" fmla="*/ 94982 w 1726272"/>
              <a:gd name="connsiteY25" fmla="*/ 694043 h 1125640"/>
              <a:gd name="connsiteX26" fmla="*/ 131558 w 1726272"/>
              <a:gd name="connsiteY26" fmla="*/ 745250 h 1125640"/>
              <a:gd name="connsiteX27" fmla="*/ 160819 w 1726272"/>
              <a:gd name="connsiteY27" fmla="*/ 803771 h 1125640"/>
              <a:gd name="connsiteX28" fmla="*/ 204710 w 1726272"/>
              <a:gd name="connsiteY28" fmla="*/ 847663 h 1125640"/>
              <a:gd name="connsiteX29" fmla="*/ 219341 w 1726272"/>
              <a:gd name="connsiteY29" fmla="*/ 862293 h 1125640"/>
              <a:gd name="connsiteX30" fmla="*/ 277862 w 1726272"/>
              <a:gd name="connsiteY30" fmla="*/ 928130 h 1125640"/>
              <a:gd name="connsiteX31" fmla="*/ 292493 w 1726272"/>
              <a:gd name="connsiteY31" fmla="*/ 942760 h 1125640"/>
              <a:gd name="connsiteX32" fmla="*/ 336384 w 1726272"/>
              <a:gd name="connsiteY32" fmla="*/ 979336 h 1125640"/>
              <a:gd name="connsiteX33" fmla="*/ 358330 w 1726272"/>
              <a:gd name="connsiteY33" fmla="*/ 986651 h 1125640"/>
              <a:gd name="connsiteX34" fmla="*/ 416851 w 1726272"/>
              <a:gd name="connsiteY34" fmla="*/ 1008597 h 1125640"/>
              <a:gd name="connsiteX35" fmla="*/ 438797 w 1726272"/>
              <a:gd name="connsiteY35" fmla="*/ 1023227 h 1125640"/>
              <a:gd name="connsiteX36" fmla="*/ 468058 w 1726272"/>
              <a:gd name="connsiteY36" fmla="*/ 1037858 h 1125640"/>
              <a:gd name="connsiteX37" fmla="*/ 504634 w 1726272"/>
              <a:gd name="connsiteY37" fmla="*/ 1052488 h 1125640"/>
              <a:gd name="connsiteX38" fmla="*/ 548525 w 1726272"/>
              <a:gd name="connsiteY38" fmla="*/ 1067119 h 1125640"/>
              <a:gd name="connsiteX39" fmla="*/ 577786 w 1726272"/>
              <a:gd name="connsiteY39" fmla="*/ 1081749 h 1125640"/>
              <a:gd name="connsiteX40" fmla="*/ 636307 w 1726272"/>
              <a:gd name="connsiteY40" fmla="*/ 1111010 h 1125640"/>
              <a:gd name="connsiteX41" fmla="*/ 738720 w 1726272"/>
              <a:gd name="connsiteY41" fmla="*/ 1125640 h 1125640"/>
              <a:gd name="connsiteX42" fmla="*/ 921600 w 1726272"/>
              <a:gd name="connsiteY42" fmla="*/ 1118325 h 1125640"/>
              <a:gd name="connsiteX43" fmla="*/ 987437 w 1726272"/>
              <a:gd name="connsiteY43" fmla="*/ 1089064 h 1125640"/>
              <a:gd name="connsiteX44" fmla="*/ 1045958 w 1726272"/>
              <a:gd name="connsiteY44" fmla="*/ 1059803 h 1125640"/>
              <a:gd name="connsiteX45" fmla="*/ 1075219 w 1726272"/>
              <a:gd name="connsiteY45" fmla="*/ 1045173 h 1125640"/>
              <a:gd name="connsiteX46" fmla="*/ 1141056 w 1726272"/>
              <a:gd name="connsiteY46" fmla="*/ 1030543 h 1125640"/>
              <a:gd name="connsiteX47" fmla="*/ 1206893 w 1726272"/>
              <a:gd name="connsiteY47" fmla="*/ 1015912 h 1125640"/>
              <a:gd name="connsiteX48" fmla="*/ 1250784 w 1726272"/>
              <a:gd name="connsiteY48" fmla="*/ 1008597 h 1125640"/>
              <a:gd name="connsiteX49" fmla="*/ 1331251 w 1726272"/>
              <a:gd name="connsiteY49" fmla="*/ 972021 h 1125640"/>
              <a:gd name="connsiteX50" fmla="*/ 1353197 w 1726272"/>
              <a:gd name="connsiteY50" fmla="*/ 964706 h 1125640"/>
              <a:gd name="connsiteX51" fmla="*/ 1367827 w 1726272"/>
              <a:gd name="connsiteY51" fmla="*/ 942760 h 1125640"/>
              <a:gd name="connsiteX52" fmla="*/ 1397088 w 1726272"/>
              <a:gd name="connsiteY52" fmla="*/ 935445 h 1125640"/>
              <a:gd name="connsiteX53" fmla="*/ 1455610 w 1726272"/>
              <a:gd name="connsiteY53" fmla="*/ 906184 h 1125640"/>
              <a:gd name="connsiteX54" fmla="*/ 1506816 w 1726272"/>
              <a:gd name="connsiteY54" fmla="*/ 869608 h 1125640"/>
              <a:gd name="connsiteX55" fmla="*/ 1536077 w 1726272"/>
              <a:gd name="connsiteY55" fmla="*/ 854978 h 1125640"/>
              <a:gd name="connsiteX56" fmla="*/ 1572653 w 1726272"/>
              <a:gd name="connsiteY56" fmla="*/ 825717 h 1125640"/>
              <a:gd name="connsiteX57" fmla="*/ 1609229 w 1726272"/>
              <a:gd name="connsiteY57" fmla="*/ 789141 h 1125640"/>
              <a:gd name="connsiteX58" fmla="*/ 1631174 w 1726272"/>
              <a:gd name="connsiteY58" fmla="*/ 774511 h 1125640"/>
              <a:gd name="connsiteX59" fmla="*/ 1667750 w 1726272"/>
              <a:gd name="connsiteY59" fmla="*/ 737935 h 1125640"/>
              <a:gd name="connsiteX60" fmla="*/ 1697011 w 1726272"/>
              <a:gd name="connsiteY60" fmla="*/ 694043 h 1125640"/>
              <a:gd name="connsiteX61" fmla="*/ 1718957 w 1726272"/>
              <a:gd name="connsiteY61" fmla="*/ 620891 h 1125640"/>
              <a:gd name="connsiteX62" fmla="*/ 1726272 w 1726272"/>
              <a:gd name="connsiteY62" fmla="*/ 598946 h 1125640"/>
              <a:gd name="connsiteX63" fmla="*/ 1718957 w 1726272"/>
              <a:gd name="connsiteY63" fmla="*/ 533109 h 1125640"/>
              <a:gd name="connsiteX64" fmla="*/ 1704326 w 1726272"/>
              <a:gd name="connsiteY64" fmla="*/ 511163 h 1125640"/>
              <a:gd name="connsiteX65" fmla="*/ 1697011 w 1726272"/>
              <a:gd name="connsiteY65" fmla="*/ 481903 h 1125640"/>
              <a:gd name="connsiteX66" fmla="*/ 1653120 w 1726272"/>
              <a:gd name="connsiteY66" fmla="*/ 445327 h 1125640"/>
              <a:gd name="connsiteX67" fmla="*/ 1623859 w 1726272"/>
              <a:gd name="connsiteY67" fmla="*/ 416066 h 1125640"/>
              <a:gd name="connsiteX68" fmla="*/ 1587283 w 1726272"/>
              <a:gd name="connsiteY68" fmla="*/ 379490 h 1125640"/>
              <a:gd name="connsiteX69" fmla="*/ 1558022 w 1726272"/>
              <a:gd name="connsiteY69" fmla="*/ 350229 h 1125640"/>
              <a:gd name="connsiteX70" fmla="*/ 1528762 w 1726272"/>
              <a:gd name="connsiteY70" fmla="*/ 328283 h 1125640"/>
              <a:gd name="connsiteX71" fmla="*/ 1484870 w 1726272"/>
              <a:gd name="connsiteY71" fmla="*/ 299023 h 1125640"/>
              <a:gd name="connsiteX72" fmla="*/ 1448294 w 1726272"/>
              <a:gd name="connsiteY72" fmla="*/ 277077 h 1125640"/>
              <a:gd name="connsiteX73" fmla="*/ 1426349 w 1726272"/>
              <a:gd name="connsiteY73" fmla="*/ 255131 h 1125640"/>
              <a:gd name="connsiteX74" fmla="*/ 1382458 w 1726272"/>
              <a:gd name="connsiteY74" fmla="*/ 240501 h 1125640"/>
              <a:gd name="connsiteX75" fmla="*/ 1338566 w 1726272"/>
              <a:gd name="connsiteY75" fmla="*/ 196610 h 1125640"/>
              <a:gd name="connsiteX76" fmla="*/ 1323936 w 1726272"/>
              <a:gd name="connsiteY76" fmla="*/ 181979 h 1125640"/>
              <a:gd name="connsiteX77" fmla="*/ 1309306 w 1726272"/>
              <a:gd name="connsiteY77" fmla="*/ 138088 h 1125640"/>
              <a:gd name="connsiteX78" fmla="*/ 1294675 w 1726272"/>
              <a:gd name="connsiteY78" fmla="*/ 123458 h 1125640"/>
              <a:gd name="connsiteX79" fmla="*/ 1294675 w 1726272"/>
              <a:gd name="connsiteY79" fmla="*/ 145403 h 112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726272" h="1125640">
                <a:moveTo>
                  <a:pt x="1294675" y="145403"/>
                </a:moveTo>
                <a:lnTo>
                  <a:pt x="1294675" y="145403"/>
                </a:lnTo>
                <a:cubicBezTo>
                  <a:pt x="1285985" y="133237"/>
                  <a:pt x="1256212" y="85623"/>
                  <a:pt x="1236154" y="72251"/>
                </a:cubicBezTo>
                <a:cubicBezTo>
                  <a:pt x="1229738" y="67974"/>
                  <a:pt x="1221105" y="68384"/>
                  <a:pt x="1214208" y="64936"/>
                </a:cubicBezTo>
                <a:cubicBezTo>
                  <a:pt x="1206344" y="61004"/>
                  <a:pt x="1200603" y="53086"/>
                  <a:pt x="1192262" y="50306"/>
                </a:cubicBezTo>
                <a:cubicBezTo>
                  <a:pt x="1178191" y="45616"/>
                  <a:pt x="1163001" y="45429"/>
                  <a:pt x="1148371" y="42991"/>
                </a:cubicBezTo>
                <a:cubicBezTo>
                  <a:pt x="1098975" y="26523"/>
                  <a:pt x="1159769" y="45523"/>
                  <a:pt x="1082534" y="28360"/>
                </a:cubicBezTo>
                <a:cubicBezTo>
                  <a:pt x="1075007" y="26687"/>
                  <a:pt x="1068003" y="23163"/>
                  <a:pt x="1060589" y="21045"/>
                </a:cubicBezTo>
                <a:cubicBezTo>
                  <a:pt x="926630" y="-17228"/>
                  <a:pt x="775227" y="8898"/>
                  <a:pt x="643622" y="6415"/>
                </a:cubicBezTo>
                <a:cubicBezTo>
                  <a:pt x="572909" y="8853"/>
                  <a:pt x="501979" y="7688"/>
                  <a:pt x="431482" y="13730"/>
                </a:cubicBezTo>
                <a:cubicBezTo>
                  <a:pt x="416116" y="15047"/>
                  <a:pt x="402221" y="23483"/>
                  <a:pt x="387590" y="28360"/>
                </a:cubicBezTo>
                <a:lnTo>
                  <a:pt x="365645" y="35675"/>
                </a:lnTo>
                <a:cubicBezTo>
                  <a:pt x="358330" y="40552"/>
                  <a:pt x="351333" y="45944"/>
                  <a:pt x="343699" y="50306"/>
                </a:cubicBezTo>
                <a:cubicBezTo>
                  <a:pt x="334231" y="55716"/>
                  <a:pt x="323511" y="58887"/>
                  <a:pt x="314438" y="64936"/>
                </a:cubicBezTo>
                <a:cubicBezTo>
                  <a:pt x="294149" y="78462"/>
                  <a:pt x="273159" y="91585"/>
                  <a:pt x="255917" y="108827"/>
                </a:cubicBezTo>
                <a:cubicBezTo>
                  <a:pt x="235069" y="129675"/>
                  <a:pt x="247025" y="119632"/>
                  <a:pt x="219341" y="138088"/>
                </a:cubicBezTo>
                <a:cubicBezTo>
                  <a:pt x="191533" y="179799"/>
                  <a:pt x="219596" y="142512"/>
                  <a:pt x="168134" y="189295"/>
                </a:cubicBezTo>
                <a:cubicBezTo>
                  <a:pt x="152824" y="203213"/>
                  <a:pt x="140796" y="220772"/>
                  <a:pt x="124243" y="233186"/>
                </a:cubicBezTo>
                <a:cubicBezTo>
                  <a:pt x="114489" y="240501"/>
                  <a:pt x="104094" y="247031"/>
                  <a:pt x="94982" y="255131"/>
                </a:cubicBezTo>
                <a:cubicBezTo>
                  <a:pt x="82095" y="266586"/>
                  <a:pt x="70598" y="279515"/>
                  <a:pt x="58406" y="291707"/>
                </a:cubicBezTo>
                <a:cubicBezTo>
                  <a:pt x="53529" y="296584"/>
                  <a:pt x="47602" y="300599"/>
                  <a:pt x="43776" y="306338"/>
                </a:cubicBezTo>
                <a:cubicBezTo>
                  <a:pt x="25320" y="334022"/>
                  <a:pt x="35363" y="322066"/>
                  <a:pt x="14515" y="342914"/>
                </a:cubicBezTo>
                <a:cubicBezTo>
                  <a:pt x="-10683" y="418507"/>
                  <a:pt x="2020" y="371733"/>
                  <a:pt x="14515" y="540424"/>
                </a:cubicBezTo>
                <a:cubicBezTo>
                  <a:pt x="16034" y="560937"/>
                  <a:pt x="23512" y="564052"/>
                  <a:pt x="36461" y="577000"/>
                </a:cubicBezTo>
                <a:cubicBezTo>
                  <a:pt x="53272" y="627434"/>
                  <a:pt x="40186" y="609986"/>
                  <a:pt x="65722" y="635522"/>
                </a:cubicBezTo>
                <a:cubicBezTo>
                  <a:pt x="75475" y="655029"/>
                  <a:pt x="81896" y="676596"/>
                  <a:pt x="94982" y="694043"/>
                </a:cubicBezTo>
                <a:cubicBezTo>
                  <a:pt x="102430" y="703973"/>
                  <a:pt x="124424" y="732171"/>
                  <a:pt x="131558" y="745250"/>
                </a:cubicBezTo>
                <a:cubicBezTo>
                  <a:pt x="142002" y="764397"/>
                  <a:pt x="145397" y="788349"/>
                  <a:pt x="160819" y="803771"/>
                </a:cubicBezTo>
                <a:lnTo>
                  <a:pt x="204710" y="847663"/>
                </a:lnTo>
                <a:cubicBezTo>
                  <a:pt x="209587" y="852540"/>
                  <a:pt x="215515" y="856554"/>
                  <a:pt x="219341" y="862293"/>
                </a:cubicBezTo>
                <a:cubicBezTo>
                  <a:pt x="245447" y="901454"/>
                  <a:pt x="227756" y="878025"/>
                  <a:pt x="277862" y="928130"/>
                </a:cubicBezTo>
                <a:lnTo>
                  <a:pt x="292493" y="942760"/>
                </a:lnTo>
                <a:cubicBezTo>
                  <a:pt x="307551" y="957818"/>
                  <a:pt x="316089" y="967739"/>
                  <a:pt x="336384" y="979336"/>
                </a:cubicBezTo>
                <a:cubicBezTo>
                  <a:pt x="343079" y="983162"/>
                  <a:pt x="351015" y="984213"/>
                  <a:pt x="358330" y="986651"/>
                </a:cubicBezTo>
                <a:cubicBezTo>
                  <a:pt x="409791" y="1020961"/>
                  <a:pt x="344542" y="981482"/>
                  <a:pt x="416851" y="1008597"/>
                </a:cubicBezTo>
                <a:cubicBezTo>
                  <a:pt x="425083" y="1011684"/>
                  <a:pt x="431164" y="1018865"/>
                  <a:pt x="438797" y="1023227"/>
                </a:cubicBezTo>
                <a:cubicBezTo>
                  <a:pt x="448265" y="1028637"/>
                  <a:pt x="458093" y="1033429"/>
                  <a:pt x="468058" y="1037858"/>
                </a:cubicBezTo>
                <a:cubicBezTo>
                  <a:pt x="480057" y="1043191"/>
                  <a:pt x="492293" y="1048000"/>
                  <a:pt x="504634" y="1052488"/>
                </a:cubicBezTo>
                <a:cubicBezTo>
                  <a:pt x="519127" y="1057758"/>
                  <a:pt x="534731" y="1060222"/>
                  <a:pt x="548525" y="1067119"/>
                </a:cubicBezTo>
                <a:cubicBezTo>
                  <a:pt x="558279" y="1071996"/>
                  <a:pt x="568318" y="1076339"/>
                  <a:pt x="577786" y="1081749"/>
                </a:cubicBezTo>
                <a:cubicBezTo>
                  <a:pt x="608375" y="1099228"/>
                  <a:pt x="594977" y="1099738"/>
                  <a:pt x="636307" y="1111010"/>
                </a:cubicBezTo>
                <a:cubicBezTo>
                  <a:pt x="654155" y="1115878"/>
                  <a:pt x="725701" y="1124013"/>
                  <a:pt x="738720" y="1125640"/>
                </a:cubicBezTo>
                <a:cubicBezTo>
                  <a:pt x="799680" y="1123202"/>
                  <a:pt x="860736" y="1122522"/>
                  <a:pt x="921600" y="1118325"/>
                </a:cubicBezTo>
                <a:cubicBezTo>
                  <a:pt x="952243" y="1116212"/>
                  <a:pt x="959793" y="1103950"/>
                  <a:pt x="987437" y="1089064"/>
                </a:cubicBezTo>
                <a:cubicBezTo>
                  <a:pt x="1006640" y="1078724"/>
                  <a:pt x="1026451" y="1069557"/>
                  <a:pt x="1045958" y="1059803"/>
                </a:cubicBezTo>
                <a:cubicBezTo>
                  <a:pt x="1055712" y="1054926"/>
                  <a:pt x="1064640" y="1047818"/>
                  <a:pt x="1075219" y="1045173"/>
                </a:cubicBezTo>
                <a:cubicBezTo>
                  <a:pt x="1146617" y="1027324"/>
                  <a:pt x="1057428" y="1049128"/>
                  <a:pt x="1141056" y="1030543"/>
                </a:cubicBezTo>
                <a:cubicBezTo>
                  <a:pt x="1193907" y="1018798"/>
                  <a:pt x="1146202" y="1026946"/>
                  <a:pt x="1206893" y="1015912"/>
                </a:cubicBezTo>
                <a:cubicBezTo>
                  <a:pt x="1221486" y="1013259"/>
                  <a:pt x="1236305" y="1011814"/>
                  <a:pt x="1250784" y="1008597"/>
                </a:cubicBezTo>
                <a:cubicBezTo>
                  <a:pt x="1285485" y="1000886"/>
                  <a:pt x="1288276" y="986345"/>
                  <a:pt x="1331251" y="972021"/>
                </a:cubicBezTo>
                <a:lnTo>
                  <a:pt x="1353197" y="964706"/>
                </a:lnTo>
                <a:cubicBezTo>
                  <a:pt x="1358074" y="957391"/>
                  <a:pt x="1360512" y="947637"/>
                  <a:pt x="1367827" y="942760"/>
                </a:cubicBezTo>
                <a:cubicBezTo>
                  <a:pt x="1376192" y="937183"/>
                  <a:pt x="1387808" y="939312"/>
                  <a:pt x="1397088" y="935445"/>
                </a:cubicBezTo>
                <a:cubicBezTo>
                  <a:pt x="1417220" y="927057"/>
                  <a:pt x="1438162" y="919270"/>
                  <a:pt x="1455610" y="906184"/>
                </a:cubicBezTo>
                <a:cubicBezTo>
                  <a:pt x="1468167" y="896766"/>
                  <a:pt x="1491844" y="878164"/>
                  <a:pt x="1506816" y="869608"/>
                </a:cubicBezTo>
                <a:cubicBezTo>
                  <a:pt x="1516284" y="864198"/>
                  <a:pt x="1526323" y="859855"/>
                  <a:pt x="1536077" y="854978"/>
                </a:cubicBezTo>
                <a:cubicBezTo>
                  <a:pt x="1593099" y="797952"/>
                  <a:pt x="1498853" y="890291"/>
                  <a:pt x="1572653" y="825717"/>
                </a:cubicBezTo>
                <a:cubicBezTo>
                  <a:pt x="1585629" y="814363"/>
                  <a:pt x="1594883" y="798705"/>
                  <a:pt x="1609229" y="789141"/>
                </a:cubicBezTo>
                <a:cubicBezTo>
                  <a:pt x="1616544" y="784264"/>
                  <a:pt x="1624558" y="780300"/>
                  <a:pt x="1631174" y="774511"/>
                </a:cubicBezTo>
                <a:cubicBezTo>
                  <a:pt x="1644150" y="763157"/>
                  <a:pt x="1658186" y="752281"/>
                  <a:pt x="1667750" y="737935"/>
                </a:cubicBezTo>
                <a:lnTo>
                  <a:pt x="1697011" y="694043"/>
                </a:lnTo>
                <a:cubicBezTo>
                  <a:pt x="1708067" y="649820"/>
                  <a:pt x="1701146" y="674322"/>
                  <a:pt x="1718957" y="620891"/>
                </a:cubicBezTo>
                <a:lnTo>
                  <a:pt x="1726272" y="598946"/>
                </a:lnTo>
                <a:cubicBezTo>
                  <a:pt x="1723834" y="577000"/>
                  <a:pt x="1724312" y="554530"/>
                  <a:pt x="1718957" y="533109"/>
                </a:cubicBezTo>
                <a:cubicBezTo>
                  <a:pt x="1716825" y="524580"/>
                  <a:pt x="1707789" y="519244"/>
                  <a:pt x="1704326" y="511163"/>
                </a:cubicBezTo>
                <a:cubicBezTo>
                  <a:pt x="1700366" y="501922"/>
                  <a:pt x="1701999" y="490632"/>
                  <a:pt x="1697011" y="481903"/>
                </a:cubicBezTo>
                <a:cubicBezTo>
                  <a:pt x="1688344" y="466736"/>
                  <a:pt x="1667106" y="454651"/>
                  <a:pt x="1653120" y="445327"/>
                </a:cubicBezTo>
                <a:cubicBezTo>
                  <a:pt x="1637948" y="399809"/>
                  <a:pt x="1658539" y="442076"/>
                  <a:pt x="1623859" y="416066"/>
                </a:cubicBezTo>
                <a:cubicBezTo>
                  <a:pt x="1610065" y="405721"/>
                  <a:pt x="1599475" y="391682"/>
                  <a:pt x="1587283" y="379490"/>
                </a:cubicBezTo>
                <a:lnTo>
                  <a:pt x="1558022" y="350229"/>
                </a:lnTo>
                <a:cubicBezTo>
                  <a:pt x="1548269" y="342914"/>
                  <a:pt x="1538750" y="335275"/>
                  <a:pt x="1528762" y="328283"/>
                </a:cubicBezTo>
                <a:cubicBezTo>
                  <a:pt x="1514357" y="318200"/>
                  <a:pt x="1497303" y="311457"/>
                  <a:pt x="1484870" y="299023"/>
                </a:cubicBezTo>
                <a:cubicBezTo>
                  <a:pt x="1464788" y="278939"/>
                  <a:pt x="1476783" y="286573"/>
                  <a:pt x="1448294" y="277077"/>
                </a:cubicBezTo>
                <a:cubicBezTo>
                  <a:pt x="1440979" y="269762"/>
                  <a:pt x="1435392" y="260155"/>
                  <a:pt x="1426349" y="255131"/>
                </a:cubicBezTo>
                <a:cubicBezTo>
                  <a:pt x="1412868" y="247641"/>
                  <a:pt x="1382458" y="240501"/>
                  <a:pt x="1382458" y="240501"/>
                </a:cubicBezTo>
                <a:lnTo>
                  <a:pt x="1338566" y="196610"/>
                </a:lnTo>
                <a:lnTo>
                  <a:pt x="1323936" y="181979"/>
                </a:lnTo>
                <a:cubicBezTo>
                  <a:pt x="1319059" y="167349"/>
                  <a:pt x="1320211" y="148992"/>
                  <a:pt x="1309306" y="138088"/>
                </a:cubicBezTo>
                <a:cubicBezTo>
                  <a:pt x="1304429" y="133211"/>
                  <a:pt x="1300589" y="127006"/>
                  <a:pt x="1294675" y="123458"/>
                </a:cubicBezTo>
                <a:cubicBezTo>
                  <a:pt x="1288063" y="119491"/>
                  <a:pt x="1294675" y="141746"/>
                  <a:pt x="1294675" y="14540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62300" y="2647950"/>
            <a:ext cx="1511046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Axit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amin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5750"/>
            <a:ext cx="5334000" cy="452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51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9600" y="133351"/>
            <a:ext cx="7886700" cy="138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cs typeface="Times New Roman" pitchFamily="18" charset="0"/>
              </a:rPr>
              <a:t>+ Protein </a:t>
            </a:r>
            <a:r>
              <a:rPr lang="en-US" altLang="en-US" sz="2800" b="1" dirty="0" err="1" smtClean="0">
                <a:solidFill>
                  <a:srgbClr val="000000"/>
                </a:solidFill>
                <a:cs typeface="Times New Roman" pitchFamily="18" charset="0"/>
              </a:rPr>
              <a:t>dạng</a:t>
            </a:r>
            <a:r>
              <a:rPr lang="en-US" altLang="en-US" sz="28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sợi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như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: keratin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tóc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móng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sừng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;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miozin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cơ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bắp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, fibroin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tơ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tằm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mạng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itchFamily="18" charset="0"/>
              </a:rPr>
              <a:t>nhện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9" name="Picture 3" descr="D:\BAI DU THI GVG\colagen-colla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988972"/>
            <a:ext cx="2895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:\BAI DU THI GVG\17-713f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24" y="3751372"/>
            <a:ext cx="2869082" cy="146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:\BAI DU THI GVG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62150"/>
            <a:ext cx="2057400" cy="153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:\BAI DU THI GVG\Cậu-bé-khỏe-nhất-hành-tinh-ngày-ấy-bây-giờ-blogtamsu.vn4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099037"/>
            <a:ext cx="2895600" cy="150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D:\BAI DU THI GVG\to tam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48227"/>
            <a:ext cx="2057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:\BAI DU THI GVG\spider-web-617754_6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29050"/>
            <a:ext cx="2209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895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8150"/>
            <a:ext cx="6172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79144" y="429768"/>
            <a:ext cx="3962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PROTEIN</a:t>
            </a:r>
          </a:p>
        </p:txBody>
      </p:sp>
      <p:sp>
        <p:nvSpPr>
          <p:cNvPr id="3" name="Rectangle 2"/>
          <p:cNvSpPr/>
          <p:nvPr/>
        </p:nvSpPr>
        <p:spPr>
          <a:xfrm>
            <a:off x="2133600" y="971550"/>
            <a:ext cx="1600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ion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1" y="1809750"/>
            <a:ext cx="1391138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5400" y="2495550"/>
            <a:ext cx="1905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S-S (Di-sulfur)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10264" y="285750"/>
            <a:ext cx="4909536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+ Protein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dạng</a:t>
            </a: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cầu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7" name="Picture 10" descr="D:\BAI DU THI GVG\0940246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30481"/>
            <a:ext cx="2971800" cy="197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D:\BAI DU THI GVG\long-trang-trung1-300x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64" y="1485918"/>
            <a:ext cx="3131561" cy="191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638800" y="3638551"/>
            <a:ext cx="2590800" cy="8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cs typeface="Times New Roman" pitchFamily="18" charset="0"/>
              </a:rPr>
              <a:t> hemoglobin 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itchFamily="18" charset="0"/>
              </a:rPr>
              <a:t>máu</a:t>
            </a:r>
            <a:endParaRPr lang="en-US" altLang="en-US" sz="2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838200" y="3638551"/>
            <a:ext cx="3886200" cy="8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cs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itchFamily="18" charset="0"/>
              </a:rPr>
              <a:t>anbumin</a:t>
            </a:r>
            <a:r>
              <a:rPr lang="en-US" alt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itchFamily="18" charset="0"/>
              </a:rPr>
              <a:t>lòng</a:t>
            </a:r>
            <a:r>
              <a:rPr lang="en-US" alt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itchFamily="18" charset="0"/>
              </a:rPr>
              <a:t>trắng</a:t>
            </a:r>
            <a:r>
              <a:rPr lang="en-US" alt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itchFamily="18" charset="0"/>
              </a:rPr>
              <a:t>trứng</a:t>
            </a:r>
            <a:r>
              <a:rPr lang="en-US" altLang="en-US" sz="2400" b="1" dirty="0">
                <a:solidFill>
                  <a:srgbClr val="000000"/>
                </a:solidFill>
                <a:cs typeface="Times New Roman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3133351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14350"/>
            <a:ext cx="49032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90550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PROTEIN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498398"/>
            <a:ext cx="2209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polipeptit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r="8783"/>
          <a:stretch/>
        </p:blipFill>
        <p:spPr bwMode="auto">
          <a:xfrm>
            <a:off x="4497019" y="1352550"/>
            <a:ext cx="4420454" cy="282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protein_structure 1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b="8425"/>
          <a:stretch/>
        </p:blipFill>
        <p:spPr bwMode="auto">
          <a:xfrm>
            <a:off x="777546" y="895350"/>
            <a:ext cx="2990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9" r="25682" b="9288"/>
          <a:stretch>
            <a:fillRect/>
          </a:stretch>
        </p:blipFill>
        <p:spPr bwMode="auto">
          <a:xfrm>
            <a:off x="6074969" y="1056412"/>
            <a:ext cx="2667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038600" y="1885950"/>
            <a:ext cx="2209800" cy="7078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3300"/>
                </a:solidFill>
                <a:cs typeface="Times New Roman" pitchFamily="18" charset="0"/>
              </a:rPr>
              <a:t>t</a:t>
            </a:r>
            <a:r>
              <a:rPr lang="en-US" altLang="en-US" sz="4000" b="1" baseline="30000" dirty="0">
                <a:solidFill>
                  <a:srgbClr val="FF3300"/>
                </a:solidFill>
                <a:cs typeface="Times New Roman" pitchFamily="18" charset="0"/>
              </a:rPr>
              <a:t>o </a:t>
            </a:r>
            <a:r>
              <a:rPr lang="en-US" altLang="en-US" sz="4000" b="1" dirty="0">
                <a:solidFill>
                  <a:srgbClr val="FF3300"/>
                </a:solidFill>
                <a:cs typeface="Times New Roman" pitchFamily="18" charset="0"/>
              </a:rPr>
              <a:t> &gt; </a:t>
            </a:r>
            <a:r>
              <a:rPr lang="en-US" altLang="en-US" sz="4000" b="1" dirty="0" err="1">
                <a:solidFill>
                  <a:srgbClr val="FF3300"/>
                </a:solidFill>
                <a:cs typeface="Times New Roman" pitchFamily="18" charset="0"/>
              </a:rPr>
              <a:t>45</a:t>
            </a:r>
            <a:r>
              <a:rPr lang="en-US" altLang="en-US" sz="4000" b="1" baseline="30000" dirty="0" err="1">
                <a:solidFill>
                  <a:srgbClr val="FF3300"/>
                </a:solidFill>
                <a:cs typeface="Times New Roman" pitchFamily="18" charset="0"/>
              </a:rPr>
              <a:t>o</a:t>
            </a:r>
            <a:r>
              <a:rPr lang="en-US" altLang="en-US" sz="4000" b="1" dirty="0" err="1">
                <a:solidFill>
                  <a:srgbClr val="FF3300"/>
                </a:solidFill>
                <a:cs typeface="Times New Roman" pitchFamily="18" charset="0"/>
              </a:rPr>
              <a:t>C</a:t>
            </a:r>
            <a:endParaRPr lang="en-US" altLang="en-US" sz="40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4038600" y="2514600"/>
            <a:ext cx="2286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960669" y="3486151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24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cs typeface="Times New Roman" pitchFamily="18" charset="0"/>
              </a:rPr>
              <a:t>Protein </a:t>
            </a:r>
            <a:r>
              <a:rPr lang="en-US" altLang="en-US" sz="2800" b="1" dirty="0" err="1">
                <a:solidFill>
                  <a:srgbClr val="0000CC"/>
                </a:solidFill>
                <a:cs typeface="Times New Roman" pitchFamily="18" charset="0"/>
              </a:rPr>
              <a:t>biến</a:t>
            </a:r>
            <a:r>
              <a:rPr lang="en-US" alt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cs typeface="Times New Roman" pitchFamily="18" charset="0"/>
              </a:rPr>
              <a:t>tính</a:t>
            </a:r>
            <a:endParaRPr lang="en-US" alt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33400" y="3531016"/>
            <a:ext cx="312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24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cs typeface="Times New Roman" pitchFamily="18" charset="0"/>
              </a:rPr>
              <a:t>Protein</a:t>
            </a:r>
          </a:p>
        </p:txBody>
      </p:sp>
    </p:spTree>
    <p:extLst>
      <p:ext uri="{BB962C8B-B14F-4D97-AF65-F5344CB8AC3E}">
        <p14:creationId xmlns:p14="http://schemas.microsoft.com/office/powerpoint/2010/main" val="11977699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animBg="1"/>
      <p:bldP spid="53255" grpId="0" animBg="1"/>
      <p:bldP spid="1741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00150"/>
            <a:ext cx="6705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13335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protein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nên ăn bao nhiêu Protein mỗi ngày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 rot="21445749">
            <a:off x="2590662" y="2646932"/>
            <a:ext cx="3093538" cy="144272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800" b="1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Chức</a:t>
            </a:r>
            <a:r>
              <a:rPr lang="en-US" sz="2800" b="1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</a:t>
            </a:r>
            <a:r>
              <a:rPr lang="en-US" sz="2800" b="1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năng</a:t>
            </a:r>
            <a:r>
              <a:rPr lang="en-US" sz="2800" b="1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 </a:t>
            </a:r>
            <a:r>
              <a:rPr lang="en-US" sz="2800" b="1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của</a:t>
            </a:r>
            <a:endParaRPr lang="en-US" sz="2800" b="1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  <a:p>
            <a:pPr algn="ctr"/>
            <a:r>
              <a:rPr lang="en-US" sz="2800" b="1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PROTEIN</a:t>
            </a:r>
          </a:p>
        </p:txBody>
      </p:sp>
    </p:spTree>
    <p:extLst>
      <p:ext uri="{BB962C8B-B14F-4D97-AF65-F5344CB8AC3E}">
        <p14:creationId xmlns:p14="http://schemas.microsoft.com/office/powerpoint/2010/main" val="353659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" y="514350"/>
            <a:ext cx="7543800" cy="3867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protein.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7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9186"/>
            <a:ext cx="4343400" cy="265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49205" y="1200157"/>
            <a:ext cx="761743" cy="71557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TẾ</a:t>
            </a:r>
            <a:r>
              <a:rPr lang="en-US" altLang="en-US" sz="2000" b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BÀO</a:t>
            </a:r>
            <a:endParaRPr lang="en-US" altLang="en-US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828802" y="1352550"/>
            <a:ext cx="603045" cy="403954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MÔ</a:t>
            </a:r>
            <a:endParaRPr lang="en-US" altLang="en-US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272598" y="1200157"/>
            <a:ext cx="949294" cy="71557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CƠ</a:t>
            </a:r>
            <a:endParaRPr lang="en-US" altLang="en-US" sz="20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QUAN</a:t>
            </a:r>
            <a:endParaRPr lang="en-US" altLang="en-US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5023602" y="1276357"/>
            <a:ext cx="1098373" cy="71557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HỆ</a:t>
            </a:r>
            <a:r>
              <a:rPr lang="en-US" altLang="en-US" sz="20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CƠ</a:t>
            </a:r>
            <a:r>
              <a:rPr lang="en-US" altLang="en-US" sz="2000" b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QUAN</a:t>
            </a:r>
            <a:endParaRPr lang="en-US" altLang="en-US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75783" name="Picture 7" descr="imag44444444444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59599"/>
            <a:ext cx="1752600" cy="1885950"/>
          </a:xfrm>
          <a:prstGeom prst="rect">
            <a:avLst/>
          </a:prstGeom>
          <a:solidFill>
            <a:srgbClr val="CC99FF"/>
          </a:solidFill>
          <a:ln w="76200" cmpd="tri">
            <a:solidFill>
              <a:srgbClr val="CC99FF"/>
            </a:solidFill>
            <a:miter lim="800000"/>
            <a:headEnd/>
            <a:tailEnd/>
          </a:ln>
        </p:spPr>
      </p:pic>
      <p:sp>
        <p:nvSpPr>
          <p:cNvPr id="75784" name="Line 8"/>
          <p:cNvSpPr>
            <a:spLocks noChangeShapeType="1"/>
          </p:cNvSpPr>
          <p:nvPr/>
        </p:nvSpPr>
        <p:spPr bwMode="auto">
          <a:xfrm>
            <a:off x="990600" y="1581150"/>
            <a:ext cx="609600" cy="0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2514600" y="1581150"/>
            <a:ext cx="609600" cy="0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4343400" y="1581150"/>
            <a:ext cx="609600" cy="0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>
            <a:off x="6248400" y="1581150"/>
            <a:ext cx="609600" cy="0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>
            <a:off x="425508" y="1982870"/>
            <a:ext cx="1631899" cy="1093711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75789" name="Picture 13" descr="imagens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32" y="3076422"/>
            <a:ext cx="685800" cy="46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4" descr="imagens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138" y="2876550"/>
            <a:ext cx="237744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779" y="362908"/>
            <a:ext cx="6669839" cy="369332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“Protein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377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3307E-6 L 0.45 0.0592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29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  <p:bldP spid="75780" grpId="0" animBg="1"/>
      <p:bldP spid="75781" grpId="0" animBg="1"/>
      <p:bldP spid="75782" grpId="0" animBg="1"/>
      <p:bldP spid="75784" grpId="0" animBg="1"/>
      <p:bldP spid="75785" grpId="0" animBg="1"/>
      <p:bldP spid="75786" grpId="0" animBg="1"/>
      <p:bldP spid="75787" grpId="0" animBg="1"/>
      <p:bldP spid="75788" grpId="0" animBg="1"/>
      <p:bldP spid="75788" grpId="1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4" name="Group 2"/>
          <p:cNvGraphicFramePr>
            <a:graphicFrameLocks noGrp="1"/>
          </p:cNvGraphicFramePr>
          <p:nvPr>
            <p:ph idx="4294967295"/>
          </p:nvPr>
        </p:nvGraphicFramePr>
        <p:xfrm>
          <a:off x="0" y="971550"/>
          <a:ext cx="5867400" cy="3990976"/>
        </p:xfrm>
        <a:graphic>
          <a:graphicData uri="http://schemas.openxmlformats.org/drawingml/2006/table">
            <a:tbl>
              <a:tblPr/>
              <a:tblGrid>
                <a:gridCol w="1828800"/>
                <a:gridCol w="2971800"/>
                <a:gridCol w="1066800"/>
              </a:tblGrid>
              <a:tr h="5655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Các chức năng</a:t>
                      </a:r>
                    </a:p>
                  </a:txBody>
                  <a:tcPr marT="25718" marB="2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Đặc điểm</a:t>
                      </a:r>
                    </a:p>
                  </a:txBody>
                  <a:tcPr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Ví dụ</a:t>
                      </a:r>
                    </a:p>
                  </a:txBody>
                  <a:tcPr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27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25718" marB="2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5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25718" marB="2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72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25718" marB="2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943600" y="742950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i="1">
                <a:solidFill>
                  <a:srgbClr val="0000CC"/>
                </a:solidFill>
                <a:latin typeface="Arial" charset="0"/>
              </a:rPr>
              <a:t>Sắp xếp ví dụ tương ứng với chức năng của prôtêin?</a:t>
            </a:r>
          </a:p>
        </p:txBody>
      </p:sp>
      <p:sp>
        <p:nvSpPr>
          <p:cNvPr id="17438" name="Text Box 37"/>
          <p:cNvSpPr txBox="1">
            <a:spLocks noChangeArrowheads="1"/>
          </p:cNvSpPr>
          <p:nvPr/>
        </p:nvSpPr>
        <p:spPr bwMode="auto">
          <a:xfrm>
            <a:off x="0" y="2878931"/>
            <a:ext cx="182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1600">
                <a:solidFill>
                  <a:srgbClr val="00CC00"/>
                </a:solidFill>
                <a:latin typeface="Arial" charset="0"/>
              </a:rPr>
              <a:t>2. Chức năng xúc tác các quá trình trao đổi chất.</a:t>
            </a:r>
          </a:p>
        </p:txBody>
      </p:sp>
      <p:sp>
        <p:nvSpPr>
          <p:cNvPr id="17439" name="Text Box 39"/>
          <p:cNvSpPr txBox="1">
            <a:spLocks noChangeArrowheads="1"/>
          </p:cNvSpPr>
          <p:nvPr/>
        </p:nvSpPr>
        <p:spPr bwMode="auto">
          <a:xfrm>
            <a:off x="14288" y="3739754"/>
            <a:ext cx="17383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charset="0"/>
              </a:rPr>
              <a:t>3. Chức năng điều hoà các quá trình trao đổi chất</a:t>
            </a:r>
          </a:p>
        </p:txBody>
      </p:sp>
      <p:sp>
        <p:nvSpPr>
          <p:cNvPr id="17440" name="Rectangle 40"/>
          <p:cNvSpPr>
            <a:spLocks noChangeArrowheads="1"/>
          </p:cNvSpPr>
          <p:nvPr/>
        </p:nvSpPr>
        <p:spPr bwMode="auto">
          <a:xfrm>
            <a:off x="52388" y="1603773"/>
            <a:ext cx="152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>
                <a:solidFill>
                  <a:srgbClr val="FF0066"/>
                </a:solidFill>
                <a:latin typeface="Arial" charset="0"/>
              </a:rPr>
              <a:t>1. Chức năng cấu trúc.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5867400" y="1352550"/>
            <a:ext cx="3124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 smtClean="0">
                <a:solidFill>
                  <a:srgbClr val="FF0000"/>
                </a:solidFill>
                <a:latin typeface="Arial" charset="0"/>
              </a:rPr>
              <a:t>1- </a:t>
            </a:r>
            <a:r>
              <a:rPr lang="en-US" sz="1600" b="0" smtClean="0">
                <a:latin typeface="Arial" charset="0"/>
              </a:rPr>
              <a:t>Kêratin ở trong móng, sừng, tóc và lông.</a:t>
            </a:r>
          </a:p>
          <a:p>
            <a:pPr algn="just"/>
            <a:r>
              <a:rPr lang="en-US" sz="1600" smtClean="0">
                <a:solidFill>
                  <a:srgbClr val="FF0000"/>
                </a:solidFill>
                <a:latin typeface="Arial" charset="0"/>
              </a:rPr>
              <a:t>2- </a:t>
            </a:r>
            <a:r>
              <a:rPr lang="en-US" sz="1600" b="0" smtClean="0">
                <a:latin typeface="Arial" charset="0"/>
              </a:rPr>
              <a:t>Insulin điều hoà hàm lượng đường trong máu.</a:t>
            </a:r>
          </a:p>
          <a:p>
            <a:pPr algn="just"/>
            <a:r>
              <a:rPr lang="en-US" sz="1600" smtClean="0">
                <a:solidFill>
                  <a:srgbClr val="FF0000"/>
                </a:solidFill>
                <a:latin typeface="Arial" charset="0"/>
              </a:rPr>
              <a:t>3- </a:t>
            </a:r>
            <a:r>
              <a:rPr lang="en-US" sz="1600" b="0" smtClean="0">
                <a:latin typeface="Arial" charset="0"/>
              </a:rPr>
              <a:t>Histon tham gia cấu trúc NST.</a:t>
            </a:r>
          </a:p>
          <a:p>
            <a:pPr algn="just"/>
            <a:r>
              <a:rPr lang="en-US" sz="1600" smtClean="0">
                <a:solidFill>
                  <a:srgbClr val="FF0000"/>
                </a:solidFill>
                <a:latin typeface="Arial" charset="0"/>
              </a:rPr>
              <a:t>4- </a:t>
            </a:r>
            <a:r>
              <a:rPr lang="en-US" sz="1600" b="0" smtClean="0">
                <a:latin typeface="Arial" charset="0"/>
              </a:rPr>
              <a:t>Côlagen và elastin là thành phần chủ yếu của da và mô liên kết.</a:t>
            </a:r>
            <a:endParaRPr lang="en-US" sz="1600" b="0">
              <a:latin typeface="Arial" charset="0"/>
            </a:endParaRPr>
          </a:p>
        </p:txBody>
      </p:sp>
      <p:sp>
        <p:nvSpPr>
          <p:cNvPr id="43" name="Text Box 48"/>
          <p:cNvSpPr txBox="1">
            <a:spLocks noChangeArrowheads="1"/>
          </p:cNvSpPr>
          <p:nvPr/>
        </p:nvSpPr>
        <p:spPr bwMode="auto">
          <a:xfrm>
            <a:off x="5867400" y="333375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>
                <a:solidFill>
                  <a:srgbClr val="FF0000"/>
                </a:solidFill>
                <a:latin typeface="Arial" charset="0"/>
              </a:rPr>
              <a:t>5- </a:t>
            </a:r>
            <a:r>
              <a:rPr lang="en-US" sz="1600" b="0">
                <a:latin typeface="Arial" charset="0"/>
              </a:rPr>
              <a:t>ARN-polymeraza tham gia tổng hợp ARN.</a:t>
            </a:r>
          </a:p>
        </p:txBody>
      </p:sp>
      <p:sp>
        <p:nvSpPr>
          <p:cNvPr id="45" name="Text Box 52"/>
          <p:cNvSpPr txBox="1">
            <a:spLocks noChangeArrowheads="1"/>
          </p:cNvSpPr>
          <p:nvPr/>
        </p:nvSpPr>
        <p:spPr bwMode="auto">
          <a:xfrm>
            <a:off x="5905500" y="3894535"/>
            <a:ext cx="312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>
                <a:solidFill>
                  <a:srgbClr val="FF0000"/>
                </a:solidFill>
                <a:latin typeface="Arial" charset="0"/>
              </a:rPr>
              <a:t>6- </a:t>
            </a:r>
            <a:r>
              <a:rPr lang="en-US" sz="1600" b="0">
                <a:latin typeface="Arial" charset="0"/>
              </a:rPr>
              <a:t>Tirôxin điều hoà sức lớn của cơ thể. </a:t>
            </a:r>
          </a:p>
          <a:p>
            <a:pPr algn="just"/>
            <a:r>
              <a:rPr lang="en-US" sz="1600">
                <a:solidFill>
                  <a:srgbClr val="FF0000"/>
                </a:solidFill>
                <a:latin typeface="Arial" charset="0"/>
              </a:rPr>
              <a:t>7- </a:t>
            </a:r>
            <a:r>
              <a:rPr lang="en-US" sz="1600" b="0">
                <a:latin typeface="Arial" charset="0"/>
              </a:rPr>
              <a:t>Ribônuclêaza phân giải ARN.</a:t>
            </a:r>
          </a:p>
        </p:txBody>
      </p:sp>
      <p:sp>
        <p:nvSpPr>
          <p:cNvPr id="10275" name="Text Box 38"/>
          <p:cNvSpPr txBox="1">
            <a:spLocks noChangeArrowheads="1"/>
          </p:cNvSpPr>
          <p:nvPr/>
        </p:nvSpPr>
        <p:spPr bwMode="auto">
          <a:xfrm>
            <a:off x="1219200" y="133350"/>
            <a:ext cx="5867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>
                <a:solidFill>
                  <a:srgbClr val="002060"/>
                </a:solidFill>
                <a:latin typeface="Times New Roman" pitchFamily="18" charset="0"/>
              </a:rPr>
              <a:t>THẢO LUẬN NHÓM: Hoàn thành bảng sau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1" name="Right Arrow 10">
            <a:hlinkClick r:id="rId2" action="ppaction://hlinksldjump"/>
          </p:cNvPr>
          <p:cNvSpPr/>
          <p:nvPr/>
        </p:nvSpPr>
        <p:spPr>
          <a:xfrm>
            <a:off x="5029200" y="196215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9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utoUpdateAnimBg="0"/>
      <p:bldP spid="17438" grpId="0" autoUpdateAnimBg="0"/>
      <p:bldP spid="17439" grpId="0" autoUpdateAnimBg="0"/>
      <p:bldP spid="17440" grpId="0" autoUpdateAnimBg="0"/>
      <p:bldP spid="41" grpId="0" autoUpdateAnimBg="0"/>
      <p:bldP spid="43" grpId="0" autoUpdateAnimBg="0"/>
      <p:bldP spid="45" grpId="0" autoUpdateAnimBg="0"/>
      <p:bldP spid="10275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5" name="Text Box 123"/>
          <p:cNvSpPr txBox="1">
            <a:spLocks noChangeArrowheads="1"/>
          </p:cNvSpPr>
          <p:nvPr/>
        </p:nvSpPr>
        <p:spPr bwMode="auto">
          <a:xfrm>
            <a:off x="457200" y="361950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VNI-Times" pitchFamily="2" charset="0"/>
              </a:rPr>
              <a:t> 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Ngoài các chức năng trên prôtêin còn có chức năng nào khác?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609600" y="971550"/>
            <a:ext cx="7848600" cy="2677656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6600"/>
                </a:solidFill>
                <a:latin typeface="Times New Roman" pitchFamily="18" charset="0"/>
              </a:rPr>
              <a:t>Là thành phần tạo nên </a:t>
            </a:r>
            <a:r>
              <a:rPr lang="en-US" sz="2400" b="1" i="1" u="sng">
                <a:solidFill>
                  <a:srgbClr val="FF0000"/>
                </a:solidFill>
                <a:latin typeface="Times New Roman" pitchFamily="18" charset="0"/>
              </a:rPr>
              <a:t>kháng thể bảo vệ cơ thể</a:t>
            </a:r>
            <a:r>
              <a:rPr lang="en-US" sz="2400" b="1">
                <a:solidFill>
                  <a:srgbClr val="006600"/>
                </a:solidFill>
                <a:latin typeface="Times New Roman" pitchFamily="18" charset="0"/>
              </a:rPr>
              <a:t>, vận chuyển (oxi) và </a:t>
            </a:r>
            <a:r>
              <a:rPr lang="en-US" sz="2400" b="1" i="1" u="sng">
                <a:solidFill>
                  <a:srgbClr val="FF0000"/>
                </a:solidFill>
                <a:latin typeface="Times New Roman" pitchFamily="18" charset="0"/>
              </a:rPr>
              <a:t>chuyển động</a:t>
            </a:r>
            <a:r>
              <a:rPr lang="en-US" sz="2400" b="1">
                <a:solidFill>
                  <a:srgbClr val="006600"/>
                </a:solidFill>
                <a:latin typeface="Times New Roman" pitchFamily="18" charset="0"/>
              </a:rPr>
              <a:t> của tế bào và cơ thể.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Lúc cơ thể thiếu hụt Gluxit, lipit, tế bào phân giải Prôtêin để </a:t>
            </a:r>
            <a:r>
              <a:rPr lang="en-US" sz="2400" b="1" i="1" u="sng">
                <a:solidFill>
                  <a:srgbClr val="FF0000"/>
                </a:solidFill>
                <a:latin typeface="Times New Roman" pitchFamily="18" charset="0"/>
              </a:rPr>
              <a:t>cung cấp năng lượng</a:t>
            </a:r>
            <a:r>
              <a:rPr lang="en-US" sz="2400" b="1">
                <a:latin typeface="Times New Roman" pitchFamily="18" charset="0"/>
              </a:rPr>
              <a:t> cho </a:t>
            </a:r>
            <a:r>
              <a:rPr lang="en-US" sz="2400" b="1" smtClean="0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các hoạt động sống của tế bào và cơ thể.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660066"/>
                </a:solidFill>
                <a:latin typeface="Times New Roman" pitchFamily="18" charset="0"/>
              </a:rPr>
              <a:t>Vai trò </a:t>
            </a:r>
            <a:r>
              <a:rPr lang="en-US" sz="2400" b="1" i="1" u="sng">
                <a:solidFill>
                  <a:srgbClr val="FF0000"/>
                </a:solidFill>
                <a:latin typeface="Times New Roman" pitchFamily="18" charset="0"/>
              </a:rPr>
              <a:t>truyền xung thần kinh</a:t>
            </a:r>
            <a:r>
              <a:rPr lang="en-US" sz="2400" b="1">
                <a:solidFill>
                  <a:srgbClr val="660066"/>
                </a:solidFill>
                <a:latin typeface="Times New Roman" pitchFamily="18" charset="0"/>
              </a:rPr>
              <a:t> và </a:t>
            </a:r>
            <a:r>
              <a:rPr lang="en-US" sz="2400" b="1" i="1" u="sng">
                <a:solidFill>
                  <a:srgbClr val="FF0000"/>
                </a:solidFill>
                <a:latin typeface="Times New Roman" pitchFamily="18" charset="0"/>
              </a:rPr>
              <a:t>chống đỡ cơ học</a:t>
            </a:r>
            <a:r>
              <a:rPr lang="en-US" sz="2400" b="1">
                <a:solidFill>
                  <a:srgbClr val="660066"/>
                </a:solidFill>
                <a:latin typeface="Times New Roman" pitchFamily="18" charset="0"/>
              </a:rPr>
              <a:t>...</a:t>
            </a:r>
          </a:p>
        </p:txBody>
      </p:sp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7315200" y="3486150"/>
            <a:ext cx="685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7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343150"/>
            <a:ext cx="2667000" cy="269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3150" y="560785"/>
            <a:ext cx="2857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7438" y="2413398"/>
            <a:ext cx="2857500" cy="26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763" y="563166"/>
            <a:ext cx="2667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130925" y="70248"/>
            <a:ext cx="2971800" cy="44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>
                <a:latin typeface="Times New Roman" pitchFamily="18" charset="0"/>
              </a:rPr>
              <a:t>Cơ thể thiếu prôtêin</a:t>
            </a: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152400" y="1894285"/>
            <a:ext cx="2667000" cy="44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800" b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BÉO PHÌ</a:t>
            </a:r>
          </a:p>
        </p:txBody>
      </p:sp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614738" cy="53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Grp="1" noChangeArrowheads="1"/>
          </p:cNvSpPr>
          <p:nvPr/>
        </p:nvSpPr>
        <p:spPr bwMode="auto">
          <a:xfrm>
            <a:off x="6110288" y="1989535"/>
            <a:ext cx="2971800" cy="44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>
                <a:solidFill>
                  <a:srgbClr val="FF0000"/>
                </a:solidFill>
                <a:latin typeface="Times New Roman" pitchFamily="18" charset="0"/>
              </a:rPr>
              <a:t>SUY DINH DƯỠNG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3409950"/>
            <a:ext cx="3048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  <a:latin typeface="Times New Roman" pitchFamily="18" charset="0"/>
              </a:rPr>
              <a:t>ĂN ĐỦ CHẤT  TẬP THỂ DỤC THỂ THAO ĐỀU ĐẶN, CƠ THỂ SẼ CÂN ĐỐI KHỎE MẠNH</a:t>
            </a:r>
          </a:p>
        </p:txBody>
      </p:sp>
      <p:pic>
        <p:nvPicPr>
          <p:cNvPr id="22541" name="Picture 13" descr="http://static.xaluan.com/images/news/Image/2013/07/04/851d544cdda99c.im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590550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68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10" grpId="0" autoUpdateAnimBg="0"/>
      <p:bldP spid="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2800350"/>
            <a:ext cx="2951162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8" y="103585"/>
            <a:ext cx="3001962" cy="2545556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6" y="2800350"/>
            <a:ext cx="2803525" cy="2144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800350"/>
            <a:ext cx="2816225" cy="2165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Rectangular Callout 11"/>
          <p:cNvSpPr>
            <a:spLocks noChangeArrowheads="1"/>
          </p:cNvSpPr>
          <p:nvPr/>
        </p:nvSpPr>
        <p:spPr bwMode="auto">
          <a:xfrm>
            <a:off x="4191000" y="1428750"/>
            <a:ext cx="3997325" cy="690563"/>
          </a:xfrm>
          <a:prstGeom prst="wedgeRectCallout">
            <a:avLst>
              <a:gd name="adj1" fmla="val -46773"/>
              <a:gd name="adj2" fmla="val 133278"/>
            </a:avLst>
          </a:prstGeom>
          <a:solidFill>
            <a:srgbClr val="DBEEF4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0">
                <a:latin typeface="Times New Roman" pitchFamily="18" charset="0"/>
                <a:cs typeface="Times New Roman" pitchFamily="18" charset="0"/>
              </a:rPr>
              <a:t>Trong mỗi loại prôtêin có đủ 20 loại aa không?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76600" y="514350"/>
            <a:ext cx="56340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Cần phối hợp các loại thức ăn để cung cấp đầy đủ các loại prôtêin cho cơ thể.</a:t>
            </a: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4" y="3815954"/>
            <a:ext cx="3798886" cy="128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5525" y="3836194"/>
            <a:ext cx="3481388" cy="80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0738" y="3388519"/>
            <a:ext cx="3600450" cy="66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0738" y="2981325"/>
            <a:ext cx="1947862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8776" y="2263378"/>
            <a:ext cx="3465513" cy="183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6300" y="988219"/>
            <a:ext cx="3225800" cy="201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86301" y="988219"/>
            <a:ext cx="3529013" cy="156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86301" y="909638"/>
            <a:ext cx="3521075" cy="61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5175" y="545307"/>
            <a:ext cx="3049588" cy="59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62463" y="0"/>
            <a:ext cx="3816350" cy="115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28775" y="832248"/>
            <a:ext cx="3384550" cy="180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23813" y="1714500"/>
            <a:ext cx="314801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66800" y="28575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0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htning Strike - Green Screen Animation">
            <a:hlinkClick r:id="" action="ppaction://media"/>
            <a:extLst>
              <a:ext uri="{FF2B5EF4-FFF2-40B4-BE49-F238E27FC236}">
                <a16:creationId xmlns:a16="http://schemas.microsoft.com/office/drawing/2014/main" xmlns="" id="{445829C4-A707-43CF-A153-CA0C32F06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2C17BDF-CB28-42B1-B3E8-7ACD3E8CAACB}"/>
              </a:ext>
            </a:extLst>
          </p:cNvPr>
          <p:cNvSpPr txBox="1"/>
          <p:nvPr/>
        </p:nvSpPr>
        <p:spPr>
          <a:xfrm>
            <a:off x="4518115" y="1301296"/>
            <a:ext cx="4266914" cy="2166836"/>
          </a:xfrm>
          <a:prstGeom prst="rect">
            <a:avLst/>
          </a:prstGeom>
        </p:spPr>
        <p:txBody>
          <a:bodyPr vert="horz" lIns="68573" tIns="34289" rIns="68573" bIns="34289" rtlCol="0" anchor="b">
            <a:noAutofit/>
          </a:bodyPr>
          <a:lstStyle/>
          <a:p>
            <a:pPr algn="ctr" defTabSz="68571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66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NHANH </a:t>
            </a:r>
          </a:p>
          <a:p>
            <a:pPr algn="ctr" defTabSz="68571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66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NHƯ CHỚP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" y="0"/>
            <a:ext cx="4629587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3" tIns="34289" rIns="68573" bIns="34289" rtlCol="0" anchor="ctr">
            <a:noAutofit/>
          </a:bodyPr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2" r="7877"/>
          <a:stretch/>
        </p:blipFill>
        <p:spPr>
          <a:xfrm>
            <a:off x="20" y="12"/>
            <a:ext cx="4518101" cy="5143493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99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609600" y="742950"/>
            <a:ext cx="7848600" cy="2677656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: 4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tổ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cử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20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chia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đội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đội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sẽ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trả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10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Đội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giơ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trước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đội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đó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sẽ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dành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quyền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trả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;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mỗi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sẽ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15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giây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vừa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vừa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trả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trả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đúng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sẽ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mình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thúc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10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đội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còn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nhiều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đội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đó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sẽ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</a:rPr>
              <a:t>thua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</a:rPr>
              <a:t>.</a:t>
            </a:r>
            <a:endParaRPr lang="en-US" sz="2400" b="1" dirty="0">
              <a:solidFill>
                <a:srgbClr val="66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15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55813" y="1"/>
            <a:ext cx="411182" cy="411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05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06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07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08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09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717" y="857374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 dirty="0">
                <a:solidFill>
                  <a:sysClr val="windowText" lastClr="000000"/>
                </a:solidFill>
              </a:rPr>
              <a:t>15</a:t>
            </a:r>
            <a:endParaRPr lang="vi-VN" sz="3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99111" y="799779"/>
            <a:ext cx="966694" cy="971297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7" tIns="34289" rIns="68577" bIns="34289" rtlCol="0" anchor="ctr"/>
          <a:lstStyle/>
          <a:p>
            <a:pPr algn="ctr" defTabSz="685290">
              <a:defRPr/>
            </a:pPr>
            <a:endParaRPr lang="vi-VN" sz="3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280381" y="-133273"/>
            <a:ext cx="6343650" cy="3624993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>
                <a:defRPr/>
              </a:pPr>
              <a:endParaRPr lang="en-BZ" sz="1400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080590" y="1352550"/>
            <a:ext cx="4710738" cy="1592742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342884">
              <a:defRPr/>
            </a:pPr>
            <a:r>
              <a:rPr lang="en-BZ" sz="3300" b="1" dirty="0">
                <a:solidFill>
                  <a:prstClr val="black"/>
                </a:solidFill>
              </a:rPr>
              <a:t>Protein </a:t>
            </a:r>
            <a:r>
              <a:rPr lang="en-BZ" sz="3300" b="1" dirty="0" err="1">
                <a:solidFill>
                  <a:prstClr val="black"/>
                </a:solidFill>
              </a:rPr>
              <a:t>thực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hiện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được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chức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năng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của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nó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chủ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yếu</a:t>
            </a:r>
            <a:r>
              <a:rPr lang="en-BZ" sz="3300" b="1" dirty="0">
                <a:solidFill>
                  <a:prstClr val="black"/>
                </a:solidFill>
              </a:rPr>
              <a:t> ở </a:t>
            </a:r>
            <a:r>
              <a:rPr lang="en-BZ" sz="3300" b="1" dirty="0" err="1">
                <a:solidFill>
                  <a:prstClr val="black"/>
                </a:solidFill>
              </a:rPr>
              <a:t>bậc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cấu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trúc</a:t>
            </a:r>
            <a:r>
              <a:rPr lang="en-BZ" sz="3300" b="1" dirty="0">
                <a:solidFill>
                  <a:prstClr val="black"/>
                </a:solidFill>
              </a:rPr>
              <a:t> </a:t>
            </a:r>
            <a:r>
              <a:rPr lang="en-BZ" sz="3300" b="1" dirty="0" err="1">
                <a:solidFill>
                  <a:prstClr val="black"/>
                </a:solidFill>
              </a:rPr>
              <a:t>nào</a:t>
            </a:r>
            <a:r>
              <a:rPr lang="en-BZ" sz="33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67" y="3453123"/>
            <a:ext cx="2730266" cy="199206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647546" y="3934420"/>
            <a:ext cx="1039254" cy="923330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  <a:endPara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257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10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55813" y="1"/>
            <a:ext cx="411182" cy="411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05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06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07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08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09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717" y="857374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 dirty="0">
                <a:solidFill>
                  <a:sysClr val="windowText" lastClr="000000"/>
                </a:solidFill>
              </a:rPr>
              <a:t>15</a:t>
            </a:r>
            <a:endParaRPr lang="vi-VN" sz="3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99111" y="799779"/>
            <a:ext cx="966694" cy="971297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7" tIns="34289" rIns="68577" bIns="34289" rtlCol="0" anchor="ctr"/>
          <a:lstStyle/>
          <a:p>
            <a:pPr algn="ctr" defTabSz="685290">
              <a:defRPr/>
            </a:pPr>
            <a:endParaRPr lang="vi-VN" sz="3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280381" y="-133273"/>
            <a:ext cx="6343650" cy="3624993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>
                <a:defRPr/>
              </a:pPr>
              <a:endParaRPr lang="en-BZ" sz="1400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080590" y="1352550"/>
            <a:ext cx="4710738" cy="210057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342884">
              <a:defRPr/>
            </a:pPr>
            <a:r>
              <a:rPr lang="en-BZ" sz="3300" b="1" dirty="0" err="1" smtClean="0">
                <a:solidFill>
                  <a:prstClr val="black"/>
                </a:solidFill>
              </a:rPr>
              <a:t>Tính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đa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dạng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và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đặc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thù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của</a:t>
            </a:r>
            <a:r>
              <a:rPr lang="en-BZ" sz="3300" b="1" dirty="0" smtClean="0">
                <a:solidFill>
                  <a:prstClr val="black"/>
                </a:solidFill>
              </a:rPr>
              <a:t> Protein </a:t>
            </a:r>
            <a:r>
              <a:rPr lang="en-BZ" sz="3300" b="1" dirty="0" err="1" smtClean="0">
                <a:solidFill>
                  <a:prstClr val="black"/>
                </a:solidFill>
              </a:rPr>
              <a:t>được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quy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định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bởi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những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yếu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tố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nào</a:t>
            </a:r>
            <a:r>
              <a:rPr lang="en-BZ" sz="3300" b="1" dirty="0" smtClean="0">
                <a:solidFill>
                  <a:prstClr val="black"/>
                </a:solidFill>
              </a:rPr>
              <a:t>?</a:t>
            </a:r>
            <a:endParaRPr lang="en-BZ" sz="3300" b="1" dirty="0">
              <a:solidFill>
                <a:prstClr val="black"/>
              </a:solidFill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67" y="3453123"/>
            <a:ext cx="2730266" cy="199206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647546" y="3934420"/>
            <a:ext cx="1039254" cy="923330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85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28" y="2033393"/>
            <a:ext cx="2661259" cy="1102519"/>
          </a:xfrm>
        </p:spPr>
        <p:txBody>
          <a:bodyPr>
            <a:normAutofit/>
          </a:bodyPr>
          <a:lstStyle/>
          <a:p>
            <a:r>
              <a:rPr lang="en-US" sz="3600" b="1" dirty="0"/>
              <a:t>PROTEIN</a:t>
            </a:r>
          </a:p>
        </p:txBody>
      </p:sp>
      <p:pic>
        <p:nvPicPr>
          <p:cNvPr id="1030" name="Picture 6" descr="D:\giao an\giao an sinh hoc 9\protein\thịt bò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17" y="3258751"/>
            <a:ext cx="2563813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35" y="-7468"/>
            <a:ext cx="2858542" cy="21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" t="14441" r="1235" b="14441"/>
          <a:stretch/>
        </p:blipFill>
        <p:spPr bwMode="auto">
          <a:xfrm>
            <a:off x="228600" y="2940722"/>
            <a:ext cx="2715498" cy="193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65" y="3177471"/>
            <a:ext cx="2740025" cy="181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" y="895350"/>
            <a:ext cx="3176467" cy="178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r="12448"/>
          <a:stretch/>
        </p:blipFill>
        <p:spPr bwMode="auto">
          <a:xfrm>
            <a:off x="6539722" y="572692"/>
            <a:ext cx="2133601" cy="209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76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51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55813" y="1"/>
            <a:ext cx="411182" cy="411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05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06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07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08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09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 dirty="0">
                <a:solidFill>
                  <a:sysClr val="windowText" lastClr="000000"/>
                </a:solidFill>
              </a:rPr>
              <a:t>15</a:t>
            </a:r>
            <a:endParaRPr lang="vi-VN" sz="3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99111" y="799779"/>
            <a:ext cx="966694" cy="971297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7" tIns="34289" rIns="68577" bIns="34289" rtlCol="0" anchor="ctr"/>
          <a:lstStyle/>
          <a:p>
            <a:pPr algn="ctr" defTabSz="685290">
              <a:defRPr/>
            </a:pPr>
            <a:endParaRPr lang="vi-VN" sz="3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271588" y="8320"/>
            <a:ext cx="6343650" cy="3181347"/>
            <a:chOff x="1695451" y="40964"/>
            <a:chExt cx="8458200" cy="4833323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981232"/>
              <a:ext cx="8458200" cy="2893055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>
                <a:defRPr/>
              </a:pPr>
              <a:endParaRPr lang="en-BZ" sz="1400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29323" y="40964"/>
              <a:ext cx="0" cy="22737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03619153-8622-47C3-B23B-2FCE27C57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13" y="3434714"/>
            <a:ext cx="2209000" cy="1963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1915762"/>
            <a:ext cx="5486400" cy="500135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en-US" altLang="en-US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Protein </a:t>
            </a:r>
            <a:r>
              <a:rPr lang="en-US" altLang="en-US" sz="28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cấu</a:t>
            </a:r>
            <a:r>
              <a:rPr lang="en-US" altLang="en-US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tắc</a:t>
            </a:r>
            <a:r>
              <a:rPr lang="en-US" altLang="en-US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647546" y="3934420"/>
            <a:ext cx="1039254" cy="923330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03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55813" y="1"/>
            <a:ext cx="411182" cy="411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05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06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07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08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09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 dirty="0">
                <a:solidFill>
                  <a:sysClr val="windowText" lastClr="000000"/>
                </a:solidFill>
              </a:rPr>
              <a:t>15</a:t>
            </a:r>
            <a:endParaRPr lang="vi-VN" sz="3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99111" y="799779"/>
            <a:ext cx="966694" cy="971297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7" tIns="34289" rIns="68577" bIns="34289" rtlCol="0" anchor="ctr"/>
          <a:lstStyle/>
          <a:p>
            <a:pPr algn="ctr" defTabSz="685290">
              <a:defRPr/>
            </a:pPr>
            <a:endParaRPr lang="vi-VN" sz="3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271588" y="30725"/>
            <a:ext cx="6343650" cy="3624993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>
                <a:defRPr/>
              </a:pPr>
              <a:endParaRPr lang="en-BZ" sz="1400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080590" y="1504950"/>
            <a:ext cx="4710738" cy="173124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342884">
              <a:defRPr/>
            </a:pPr>
            <a:r>
              <a:rPr lang="en-BZ" sz="3600" b="1" dirty="0" err="1" smtClean="0">
                <a:solidFill>
                  <a:prstClr val="black"/>
                </a:solidFill>
              </a:rPr>
              <a:t>Bậc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cấu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trúc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nào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chủ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yếu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xác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định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tính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đặc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thù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của</a:t>
            </a:r>
            <a:r>
              <a:rPr lang="en-BZ" sz="3600" b="1" dirty="0" smtClean="0">
                <a:solidFill>
                  <a:prstClr val="black"/>
                </a:solidFill>
              </a:rPr>
              <a:t> Protein?</a:t>
            </a:r>
            <a:endParaRPr lang="en-BZ" sz="36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79359"/>
            <a:ext cx="2318147" cy="20605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47546" y="3945043"/>
            <a:ext cx="1039254" cy="923330"/>
            <a:chOff x="7647546" y="3945043"/>
            <a:chExt cx="1039254" cy="923330"/>
          </a:xfrm>
        </p:grpSpPr>
        <p:sp>
          <p:nvSpPr>
            <p:cNvPr id="4" name="Flowchart: Connector 3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61210" y="3945043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0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93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55813" y="1"/>
            <a:ext cx="411182" cy="411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05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06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07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08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09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 dirty="0">
                <a:solidFill>
                  <a:sysClr val="windowText" lastClr="000000"/>
                </a:solidFill>
              </a:rPr>
              <a:t>15</a:t>
            </a:r>
            <a:endParaRPr lang="vi-VN" sz="3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99111" y="799779"/>
            <a:ext cx="966694" cy="971297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7" tIns="34289" rIns="68577" bIns="34289" rtlCol="0" anchor="ctr"/>
          <a:lstStyle/>
          <a:p>
            <a:pPr algn="ctr" defTabSz="685290">
              <a:defRPr/>
            </a:pPr>
            <a:endParaRPr lang="vi-VN" sz="3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271588" y="30725"/>
            <a:ext cx="6343650" cy="3624993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>
                <a:defRPr/>
              </a:pPr>
              <a:endParaRPr lang="en-BZ" sz="1400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147262" y="1581150"/>
            <a:ext cx="4710738" cy="173124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342884">
              <a:defRPr/>
            </a:pPr>
            <a:r>
              <a:rPr lang="en-BZ" sz="3600" b="1" dirty="0" err="1" smtClean="0">
                <a:solidFill>
                  <a:prstClr val="black"/>
                </a:solidFill>
              </a:rPr>
              <a:t>Đơn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phân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của</a:t>
            </a:r>
            <a:r>
              <a:rPr lang="en-BZ" sz="3600" b="1" dirty="0" smtClean="0">
                <a:solidFill>
                  <a:prstClr val="black"/>
                </a:solidFill>
              </a:rPr>
              <a:t> protein </a:t>
            </a:r>
            <a:r>
              <a:rPr lang="en-BZ" sz="3600" b="1" dirty="0" err="1" smtClean="0">
                <a:solidFill>
                  <a:prstClr val="black"/>
                </a:solidFill>
              </a:rPr>
              <a:t>là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gì</a:t>
            </a:r>
            <a:r>
              <a:rPr lang="en-BZ" sz="3600" b="1" dirty="0" smtClean="0">
                <a:solidFill>
                  <a:prstClr val="black"/>
                </a:solidFill>
              </a:rPr>
              <a:t>? </a:t>
            </a:r>
            <a:r>
              <a:rPr lang="en-BZ" sz="3600" b="1" dirty="0" err="1" smtClean="0">
                <a:solidFill>
                  <a:prstClr val="black"/>
                </a:solidFill>
              </a:rPr>
              <a:t>Có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bao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nhiêu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loại</a:t>
            </a:r>
            <a:r>
              <a:rPr lang="en-BZ" sz="3600" b="1" dirty="0" smtClean="0">
                <a:solidFill>
                  <a:prstClr val="black"/>
                </a:solidFill>
              </a:rPr>
              <a:t>?</a:t>
            </a:r>
            <a:endParaRPr lang="en-BZ" sz="36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033F8191-1BC5-42D2-968C-5D79ADA0C5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000" y="3530125"/>
            <a:ext cx="2268825" cy="201673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47546" y="3934420"/>
            <a:ext cx="1039254" cy="923330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24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55813" y="1"/>
            <a:ext cx="411182" cy="411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05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06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07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08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09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 dirty="0">
                <a:solidFill>
                  <a:sysClr val="windowText" lastClr="000000"/>
                </a:solidFill>
              </a:rPr>
              <a:t>15</a:t>
            </a:r>
            <a:endParaRPr lang="vi-VN" sz="3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99111" y="799779"/>
            <a:ext cx="966694" cy="971297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7" tIns="34289" rIns="68577" bIns="34289" rtlCol="0" anchor="ctr"/>
          <a:lstStyle/>
          <a:p>
            <a:pPr algn="ctr" defTabSz="685290">
              <a:defRPr/>
            </a:pPr>
            <a:endParaRPr lang="vi-VN" sz="3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271588" y="30725"/>
            <a:ext cx="6343650" cy="3624993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>
                <a:defRPr/>
              </a:pPr>
              <a:endParaRPr lang="en-BZ" sz="1400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1905000" y="1504950"/>
            <a:ext cx="5082210" cy="173124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342884">
              <a:defRPr/>
            </a:pPr>
            <a:r>
              <a:rPr lang="en-BZ" sz="3600" b="1" dirty="0" err="1" smtClean="0">
                <a:solidFill>
                  <a:prstClr val="black"/>
                </a:solidFill>
              </a:rPr>
              <a:t>Các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yếu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tố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như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nhiệt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độ</a:t>
            </a:r>
            <a:r>
              <a:rPr lang="en-BZ" sz="3600" b="1" dirty="0" smtClean="0">
                <a:solidFill>
                  <a:prstClr val="black"/>
                </a:solidFill>
              </a:rPr>
              <a:t>, </a:t>
            </a:r>
            <a:r>
              <a:rPr lang="en-BZ" sz="3600" b="1" dirty="0" err="1" smtClean="0">
                <a:solidFill>
                  <a:prstClr val="black"/>
                </a:solidFill>
              </a:rPr>
              <a:t>độ</a:t>
            </a:r>
            <a:r>
              <a:rPr lang="en-BZ" sz="3600" b="1" dirty="0" smtClean="0">
                <a:solidFill>
                  <a:prstClr val="black"/>
                </a:solidFill>
              </a:rPr>
              <a:t> PH… </a:t>
            </a:r>
            <a:r>
              <a:rPr lang="en-BZ" sz="3600" b="1" dirty="0" err="1" smtClean="0">
                <a:solidFill>
                  <a:prstClr val="black"/>
                </a:solidFill>
              </a:rPr>
              <a:t>làm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biến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tính</a:t>
            </a:r>
            <a:r>
              <a:rPr lang="en-BZ" sz="3600" b="1" dirty="0" smtClean="0">
                <a:solidFill>
                  <a:prstClr val="black"/>
                </a:solidFill>
              </a:rPr>
              <a:t> protein </a:t>
            </a:r>
            <a:r>
              <a:rPr lang="en-BZ" sz="3600" b="1" dirty="0" err="1" smtClean="0">
                <a:solidFill>
                  <a:prstClr val="black"/>
                </a:solidFill>
              </a:rPr>
              <a:t>chủ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yếu</a:t>
            </a:r>
            <a:r>
              <a:rPr lang="en-BZ" sz="3600" b="1" dirty="0" smtClean="0">
                <a:solidFill>
                  <a:prstClr val="black"/>
                </a:solidFill>
              </a:rPr>
              <a:t> do?</a:t>
            </a:r>
            <a:endParaRPr lang="en-BZ" sz="36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82034"/>
            <a:ext cx="2318147" cy="206057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47546" y="3934420"/>
            <a:ext cx="1039254" cy="923330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93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55813" y="1"/>
            <a:ext cx="411182" cy="411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05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06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07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08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09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 dirty="0">
                <a:solidFill>
                  <a:sysClr val="windowText" lastClr="000000"/>
                </a:solidFill>
              </a:rPr>
              <a:t>15</a:t>
            </a:r>
            <a:endParaRPr lang="vi-VN" sz="3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99111" y="799779"/>
            <a:ext cx="966694" cy="971297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7" tIns="34289" rIns="68577" bIns="34289" rtlCol="0" anchor="ctr"/>
          <a:lstStyle/>
          <a:p>
            <a:pPr algn="ctr" defTabSz="685290">
              <a:defRPr/>
            </a:pPr>
            <a:endParaRPr lang="vi-VN" sz="3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271588" y="30725"/>
            <a:ext cx="6343650" cy="3624993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>
                <a:defRPr/>
              </a:pPr>
              <a:endParaRPr lang="en-BZ" sz="1400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080590" y="1614936"/>
            <a:ext cx="4710738" cy="173124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342884">
              <a:defRPr/>
            </a:pPr>
            <a:r>
              <a:rPr lang="en-BZ" sz="3600" b="1" dirty="0" smtClean="0">
                <a:solidFill>
                  <a:prstClr val="black"/>
                </a:solidFill>
              </a:rPr>
              <a:t>Protein </a:t>
            </a:r>
            <a:r>
              <a:rPr lang="en-BZ" sz="3600" b="1" dirty="0" err="1" smtClean="0">
                <a:solidFill>
                  <a:prstClr val="black"/>
                </a:solidFill>
              </a:rPr>
              <a:t>đảm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nhận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chức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năng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xúc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tác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các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quá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trình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trao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đổi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chất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là</a:t>
            </a:r>
            <a:r>
              <a:rPr lang="en-BZ" sz="3600" b="1" dirty="0" smtClean="0">
                <a:solidFill>
                  <a:prstClr val="black"/>
                </a:solidFill>
              </a:rPr>
              <a:t>?</a:t>
            </a:r>
            <a:endParaRPr lang="en-BZ" sz="36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23" y="3482035"/>
            <a:ext cx="2318147" cy="206057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47546" y="3934420"/>
            <a:ext cx="1039254" cy="923330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03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55813" y="1"/>
            <a:ext cx="411182" cy="411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05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06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07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08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09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 dirty="0">
                <a:solidFill>
                  <a:sysClr val="windowText" lastClr="000000"/>
                </a:solidFill>
              </a:rPr>
              <a:t>15</a:t>
            </a:r>
            <a:endParaRPr lang="vi-VN" sz="3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99111" y="799779"/>
            <a:ext cx="966694" cy="971297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7" tIns="34289" rIns="68577" bIns="34289" rtlCol="0" anchor="ctr"/>
          <a:lstStyle/>
          <a:p>
            <a:pPr algn="ctr" defTabSz="685290">
              <a:defRPr/>
            </a:pPr>
            <a:endParaRPr lang="vi-VN" sz="3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271588" y="30725"/>
            <a:ext cx="6196012" cy="3624993"/>
            <a:chOff x="1695451" y="40964"/>
            <a:chExt cx="826135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26135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>
                <a:defRPr/>
              </a:pPr>
              <a:r>
                <a:rPr lang="en-BZ" sz="3300" b="1" dirty="0" smtClean="0">
                  <a:solidFill>
                    <a:prstClr val="black"/>
                  </a:solidFill>
                </a:rPr>
                <a:t>Protein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là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một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đại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phân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tử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,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kích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thước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tối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đa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có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thể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đạt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tới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là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bao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 </a:t>
              </a:r>
              <a:r>
                <a:rPr lang="en-BZ" sz="3300" b="1" dirty="0" err="1" smtClean="0">
                  <a:solidFill>
                    <a:prstClr val="black"/>
                  </a:solidFill>
                </a:rPr>
                <a:t>nhiêu</a:t>
              </a:r>
              <a:r>
                <a:rPr lang="en-BZ" sz="3300" b="1" dirty="0" smtClean="0">
                  <a:solidFill>
                    <a:prstClr val="black"/>
                  </a:solidFill>
                </a:rPr>
                <a:t>?</a:t>
              </a:r>
              <a:endParaRPr lang="en-BZ" sz="3300" b="1" dirty="0">
                <a:solidFill>
                  <a:prstClr val="black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23" y="3482035"/>
            <a:ext cx="2318147" cy="206057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47546" y="3934420"/>
            <a:ext cx="1039254" cy="923330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8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0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55813" y="1"/>
            <a:ext cx="411182" cy="411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05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06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07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08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09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 dirty="0">
                <a:solidFill>
                  <a:sysClr val="windowText" lastClr="000000"/>
                </a:solidFill>
              </a:rPr>
              <a:t>15</a:t>
            </a:r>
            <a:endParaRPr lang="vi-VN" sz="3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99111" y="799779"/>
            <a:ext cx="966694" cy="971297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7" tIns="34289" rIns="68577" bIns="34289" rtlCol="0" anchor="ctr"/>
          <a:lstStyle/>
          <a:p>
            <a:pPr algn="ctr" defTabSz="685290">
              <a:defRPr/>
            </a:pPr>
            <a:endParaRPr lang="vi-VN" sz="3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271588" y="30725"/>
            <a:ext cx="6343650" cy="3624993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>
                <a:defRPr/>
              </a:pPr>
              <a:endParaRPr lang="en-BZ" sz="1400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147262" y="1504950"/>
            <a:ext cx="4710738" cy="173124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342884">
              <a:defRPr/>
            </a:pPr>
            <a:r>
              <a:rPr lang="en-BZ" sz="3600" b="1" dirty="0" smtClean="0">
                <a:solidFill>
                  <a:prstClr val="black"/>
                </a:solidFill>
              </a:rPr>
              <a:t>Protein </a:t>
            </a:r>
            <a:r>
              <a:rPr lang="en-BZ" sz="3600" b="1" dirty="0" err="1" smtClean="0">
                <a:solidFill>
                  <a:prstClr val="black"/>
                </a:solidFill>
              </a:rPr>
              <a:t>đảm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nhận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chức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năng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điều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hoà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các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quá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trình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trao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đổi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chất</a:t>
            </a:r>
            <a:r>
              <a:rPr lang="en-BZ" sz="3600" b="1" dirty="0" smtClean="0">
                <a:solidFill>
                  <a:prstClr val="black"/>
                </a:solidFill>
              </a:rPr>
              <a:t> </a:t>
            </a:r>
            <a:r>
              <a:rPr lang="en-BZ" sz="3600" b="1" dirty="0" err="1" smtClean="0">
                <a:solidFill>
                  <a:prstClr val="black"/>
                </a:solidFill>
              </a:rPr>
              <a:t>là</a:t>
            </a:r>
            <a:r>
              <a:rPr lang="en-BZ" sz="3600" b="1" dirty="0" smtClean="0">
                <a:solidFill>
                  <a:prstClr val="black"/>
                </a:solidFill>
              </a:rPr>
              <a:t>?</a:t>
            </a:r>
            <a:endParaRPr lang="en-BZ" sz="36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23" y="3482035"/>
            <a:ext cx="2318147" cy="206057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47546" y="3934420"/>
            <a:ext cx="1039254" cy="923330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9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94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55813" y="1"/>
            <a:ext cx="411182" cy="411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05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06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07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08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09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10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11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12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13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>
                <a:solidFill>
                  <a:sysClr val="windowText" lastClr="000000"/>
                </a:solidFill>
              </a:rPr>
              <a:t>14</a:t>
            </a:r>
            <a:endParaRPr lang="vi-VN" sz="36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717" y="878062"/>
            <a:ext cx="966694" cy="87617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68577" tIns="34289" rIns="68577" bIns="34289" rtlCol="0" anchor="ctr">
            <a:spAutoFit/>
          </a:bodyPr>
          <a:lstStyle/>
          <a:p>
            <a:pPr algn="ctr" defTabSz="685290">
              <a:defRPr/>
            </a:pPr>
            <a:r>
              <a:rPr lang="en-US" sz="3600" b="1" kern="0" dirty="0">
                <a:solidFill>
                  <a:sysClr val="windowText" lastClr="000000"/>
                </a:solidFill>
              </a:rPr>
              <a:t>15</a:t>
            </a:r>
            <a:endParaRPr lang="vi-VN" sz="3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99111" y="799779"/>
            <a:ext cx="966694" cy="971297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7" tIns="34289" rIns="68577" bIns="34289" rtlCol="0" anchor="ctr"/>
          <a:lstStyle/>
          <a:p>
            <a:pPr algn="ctr" defTabSz="685290">
              <a:defRPr/>
            </a:pPr>
            <a:endParaRPr lang="vi-VN" sz="3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271588" y="30725"/>
            <a:ext cx="6343650" cy="3624993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>
                <a:defRPr/>
              </a:pPr>
              <a:endParaRPr lang="en-BZ" sz="1400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1905000" y="1521465"/>
            <a:ext cx="5257800" cy="151579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342884">
              <a:defRPr/>
            </a:pPr>
            <a:r>
              <a:rPr lang="en-BZ" sz="2800" i="1" dirty="0" err="1" smtClean="0">
                <a:solidFill>
                  <a:prstClr val="black"/>
                </a:solidFill>
              </a:rPr>
              <a:t>Điền</a:t>
            </a:r>
            <a:r>
              <a:rPr lang="en-BZ" sz="2800" i="1" dirty="0" smtClean="0">
                <a:solidFill>
                  <a:prstClr val="black"/>
                </a:solidFill>
              </a:rPr>
              <a:t> </a:t>
            </a:r>
            <a:r>
              <a:rPr lang="en-BZ" sz="2800" i="1" dirty="0" err="1" smtClean="0">
                <a:solidFill>
                  <a:prstClr val="black"/>
                </a:solidFill>
              </a:rPr>
              <a:t>từ</a:t>
            </a:r>
            <a:r>
              <a:rPr lang="en-BZ" sz="2800" i="1" dirty="0" smtClean="0">
                <a:solidFill>
                  <a:prstClr val="black"/>
                </a:solidFill>
              </a:rPr>
              <a:t> </a:t>
            </a:r>
            <a:r>
              <a:rPr lang="en-BZ" sz="2800" i="1" dirty="0" err="1" smtClean="0">
                <a:solidFill>
                  <a:prstClr val="black"/>
                </a:solidFill>
              </a:rPr>
              <a:t>còn</a:t>
            </a:r>
            <a:r>
              <a:rPr lang="en-BZ" sz="2800" i="1" dirty="0" smtClean="0">
                <a:solidFill>
                  <a:prstClr val="black"/>
                </a:solidFill>
              </a:rPr>
              <a:t> </a:t>
            </a:r>
            <a:r>
              <a:rPr lang="en-BZ" sz="2800" i="1" dirty="0" err="1" smtClean="0">
                <a:solidFill>
                  <a:prstClr val="black"/>
                </a:solidFill>
              </a:rPr>
              <a:t>thiếu</a:t>
            </a:r>
            <a:r>
              <a:rPr lang="en-BZ" sz="2800" i="1" dirty="0" smtClean="0">
                <a:solidFill>
                  <a:prstClr val="black"/>
                </a:solidFill>
              </a:rPr>
              <a:t>…?</a:t>
            </a:r>
          </a:p>
          <a:p>
            <a:pPr algn="ctr" defTabSz="342884">
              <a:defRPr/>
            </a:pPr>
            <a:r>
              <a:rPr lang="en-BZ" sz="3300" b="1" dirty="0" smtClean="0">
                <a:solidFill>
                  <a:prstClr val="black"/>
                </a:solidFill>
              </a:rPr>
              <a:t>Protein </a:t>
            </a:r>
            <a:r>
              <a:rPr lang="en-BZ" sz="3300" b="1" dirty="0" err="1" smtClean="0">
                <a:solidFill>
                  <a:prstClr val="black"/>
                </a:solidFill>
              </a:rPr>
              <a:t>biểu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hiện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thành</a:t>
            </a:r>
            <a:r>
              <a:rPr lang="en-BZ" sz="3300" b="1" dirty="0" smtClean="0">
                <a:solidFill>
                  <a:prstClr val="black"/>
                </a:solidFill>
              </a:rPr>
              <a:t> ………</a:t>
            </a:r>
          </a:p>
          <a:p>
            <a:pPr algn="ctr" defTabSz="342884">
              <a:defRPr/>
            </a:pPr>
            <a:r>
              <a:rPr lang="en-BZ" sz="3300" b="1" dirty="0" err="1">
                <a:solidFill>
                  <a:prstClr val="black"/>
                </a:solidFill>
              </a:rPr>
              <a:t>c</a:t>
            </a:r>
            <a:r>
              <a:rPr lang="en-BZ" sz="3300" b="1" dirty="0" err="1" smtClean="0">
                <a:solidFill>
                  <a:prstClr val="black"/>
                </a:solidFill>
              </a:rPr>
              <a:t>ủa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cơ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thể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sinh</a:t>
            </a:r>
            <a:r>
              <a:rPr lang="en-BZ" sz="3300" b="1" dirty="0" smtClean="0">
                <a:solidFill>
                  <a:prstClr val="black"/>
                </a:solidFill>
              </a:rPr>
              <a:t> </a:t>
            </a:r>
            <a:r>
              <a:rPr lang="en-BZ" sz="3300" b="1" dirty="0" err="1" smtClean="0">
                <a:solidFill>
                  <a:prstClr val="black"/>
                </a:solidFill>
              </a:rPr>
              <a:t>vật</a:t>
            </a:r>
            <a:r>
              <a:rPr lang="en-BZ" sz="3300" b="1" dirty="0" smtClean="0">
                <a:solidFill>
                  <a:prstClr val="black"/>
                </a:solidFill>
              </a:rPr>
              <a:t>.</a:t>
            </a:r>
            <a:endParaRPr lang="en-BZ" sz="33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23" y="3482035"/>
            <a:ext cx="2318147" cy="206057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33773" y="3886786"/>
            <a:ext cx="1115454" cy="932017"/>
            <a:chOff x="7633773" y="3886786"/>
            <a:chExt cx="1115454" cy="932017"/>
          </a:xfrm>
        </p:grpSpPr>
        <p:sp>
          <p:nvSpPr>
            <p:cNvPr id="37" name="Flowchart: Connector 36"/>
            <p:cNvSpPr/>
            <p:nvPr/>
          </p:nvSpPr>
          <p:spPr>
            <a:xfrm>
              <a:off x="7633773" y="3906096"/>
              <a:ext cx="11154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19550"/>
              <a:ext cx="838200" cy="685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21574" y="3886786"/>
              <a:ext cx="93985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10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18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xmlns="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2" r="7877"/>
          <a:stretch/>
        </p:blipFill>
        <p:spPr>
          <a:xfrm>
            <a:off x="20" y="13"/>
            <a:ext cx="2057379" cy="841223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2667000" y="133350"/>
            <a:ext cx="43284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NHANH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NHƯ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CHỚP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819150"/>
            <a:ext cx="8686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AutoNum type="arabicPeriod"/>
            </a:pP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Protein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thực hiện được chức năng của nó chủ yếu ở bậc cấu trúc nào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đa dạng và đặc thù của Protein được quy định bởi những yếu tố nào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Protein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Bậc cấu trúc nào chủ yếu xác định tính đặc thù của Protein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Đơn phân của protein là gì? Có bao nhiêu loại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PH…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protein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do</a:t>
            </a:r>
            <a:r>
              <a:rPr lang="en-BZ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Protein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BZ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Protein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BZ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Protein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BZ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defTabSz="342884">
              <a:lnSpc>
                <a:spcPct val="130000"/>
              </a:lnSpc>
              <a:defRPr/>
            </a:pPr>
            <a:r>
              <a:rPr lang="en-BZ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10.  Protein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……………. </a:t>
            </a:r>
            <a:r>
              <a:rPr lang="en-BZ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BZ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0325" y="457200"/>
            <a:ext cx="8993188" cy="415498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PHÁ, MỞ RỘNG: </a:t>
            </a:r>
          </a:p>
          <a:p>
            <a:pPr algn="ctr"/>
            <a:endParaRPr lang="en-US" alt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, x</a:t>
            </a:r>
            <a:r>
              <a:rPr lang="vi-VN" altLang="en-US" sz="4400" b="1" dirty="0" smtClean="0">
                <a:latin typeface="Times New Roman" pitchFamily="18" charset="0"/>
                <a:cs typeface="Times New Roman" pitchFamily="18" charset="0"/>
              </a:rPr>
              <a:t>ác định đặc tính cơ bản của 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altLang="en-US" sz="4400" b="1" dirty="0" smtClean="0">
                <a:latin typeface="Times New Roman" pitchFamily="18" charset="0"/>
                <a:cs typeface="Times New Roman" pitchFamily="18" charset="0"/>
              </a:rPr>
              <a:t>rotein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400" b="1" dirty="0" smtClean="0">
                <a:latin typeface="Times New Roman" pitchFamily="18" charset="0"/>
                <a:cs typeface="Times New Roman" pitchFamily="18" charset="0"/>
              </a:rPr>
              <a:t>lòng trắng trứng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54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714755"/>
            <a:ext cx="7696200" cy="58477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Nơi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nào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có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protein,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nơi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đó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có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sự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sống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8149"/>
            <a:ext cx="4343400" cy="27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4344" y="3294476"/>
            <a:ext cx="4923912" cy="369332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vi-VN" sz="1800" dirty="0"/>
              <a:t>(F. Engels - Nhà chính trị, nhà triết học người Đức)</a:t>
            </a:r>
          </a:p>
        </p:txBody>
      </p:sp>
    </p:spTree>
    <p:extLst>
      <p:ext uri="{BB962C8B-B14F-4D97-AF65-F5344CB8AC3E}">
        <p14:creationId xmlns:p14="http://schemas.microsoft.com/office/powerpoint/2010/main" val="24759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9186"/>
            <a:ext cx="4343400" cy="265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49205" y="1200157"/>
            <a:ext cx="761743" cy="71557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TẾ</a:t>
            </a:r>
            <a:r>
              <a:rPr lang="en-US" altLang="en-US" sz="2000" b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BÀO</a:t>
            </a:r>
            <a:endParaRPr lang="en-US" altLang="en-US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828802" y="1352550"/>
            <a:ext cx="603045" cy="403954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MÔ</a:t>
            </a:r>
            <a:endParaRPr lang="en-US" altLang="en-US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272598" y="1200157"/>
            <a:ext cx="949294" cy="71557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CƠ</a:t>
            </a:r>
            <a:endParaRPr lang="en-US" altLang="en-US" sz="20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QUAN</a:t>
            </a:r>
            <a:endParaRPr lang="en-US" altLang="en-US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5023602" y="1276357"/>
            <a:ext cx="1098373" cy="71557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HỆ</a:t>
            </a:r>
            <a:r>
              <a:rPr lang="en-US" altLang="en-US" sz="20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CƠ</a:t>
            </a:r>
            <a:r>
              <a:rPr lang="en-US" altLang="en-US" sz="2000" b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algn="ctr" defTabSz="9142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prstClr val="black"/>
                </a:solidFill>
                <a:latin typeface="Arial" pitchFamily="34" charset="0"/>
              </a:rPr>
              <a:t>QUAN</a:t>
            </a:r>
            <a:endParaRPr lang="en-US" altLang="en-US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75783" name="Picture 7" descr="imag44444444444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59599"/>
            <a:ext cx="1752600" cy="1885950"/>
          </a:xfrm>
          <a:prstGeom prst="rect">
            <a:avLst/>
          </a:prstGeom>
          <a:solidFill>
            <a:srgbClr val="CC99FF"/>
          </a:solidFill>
          <a:ln w="76200" cmpd="tri">
            <a:solidFill>
              <a:srgbClr val="CC99FF"/>
            </a:solidFill>
            <a:miter lim="800000"/>
            <a:headEnd/>
            <a:tailEnd/>
          </a:ln>
        </p:spPr>
      </p:pic>
      <p:sp>
        <p:nvSpPr>
          <p:cNvPr id="75784" name="Line 8"/>
          <p:cNvSpPr>
            <a:spLocks noChangeShapeType="1"/>
          </p:cNvSpPr>
          <p:nvPr/>
        </p:nvSpPr>
        <p:spPr bwMode="auto">
          <a:xfrm>
            <a:off x="990600" y="1581150"/>
            <a:ext cx="609600" cy="0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2514600" y="1581150"/>
            <a:ext cx="609600" cy="0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4343400" y="1581150"/>
            <a:ext cx="609600" cy="0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>
            <a:off x="6248400" y="1581150"/>
            <a:ext cx="609600" cy="0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>
            <a:off x="425508" y="1982870"/>
            <a:ext cx="1631899" cy="1093711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defTabSz="9142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75789" name="Picture 13" descr="imagens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32" y="3076422"/>
            <a:ext cx="685800" cy="46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4" descr="imagens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138" y="2876550"/>
            <a:ext cx="237744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779" y="362908"/>
            <a:ext cx="6669839" cy="369332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“Protein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03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3307E-6 L 0.45 0.0592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29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  <p:bldP spid="75780" grpId="0" animBg="1"/>
      <p:bldP spid="75781" grpId="0" animBg="1"/>
      <p:bldP spid="75782" grpId="0" animBg="1"/>
      <p:bldP spid="75784" grpId="0" animBg="1"/>
      <p:bldP spid="75785" grpId="0" animBg="1"/>
      <p:bldP spid="75786" grpId="0" animBg="1"/>
      <p:bldP spid="75787" grpId="0" animBg="1"/>
      <p:bldP spid="75788" grpId="0" animBg="1"/>
      <p:bldP spid="75788" grpId="1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3000" y="742950"/>
            <a:ext cx="6969090" cy="1752600"/>
            <a:chOff x="1087526" y="1123950"/>
            <a:chExt cx="6969090" cy="17526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76" b="36383"/>
            <a:stretch/>
          </p:blipFill>
          <p:spPr bwMode="auto">
            <a:xfrm>
              <a:off x="1087526" y="1123950"/>
              <a:ext cx="6969090" cy="1703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667000" y="211455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0813" y="2100986"/>
              <a:ext cx="1317625" cy="72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123950"/>
              <a:ext cx="2003425" cy="481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123950"/>
              <a:ext cx="2133600" cy="481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 r="53997"/>
          <a:stretch/>
        </p:blipFill>
        <p:spPr bwMode="auto">
          <a:xfrm>
            <a:off x="735178" y="2495550"/>
            <a:ext cx="1018032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2631" y="4629157"/>
            <a:ext cx="643125" cy="323165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dirty="0" err="1" smtClean="0"/>
              <a:t>ADN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1" y="3667125"/>
            <a:ext cx="9186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t="10551" r="45108"/>
          <a:stretch/>
        </p:blipFill>
        <p:spPr bwMode="auto">
          <a:xfrm>
            <a:off x="3130665" y="2689003"/>
            <a:ext cx="1746136" cy="213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4876801" y="3667125"/>
            <a:ext cx="9186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523" y="2584701"/>
            <a:ext cx="2940270" cy="220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70181" y="4686992"/>
            <a:ext cx="1039067" cy="323165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dirty="0" smtClean="0"/>
              <a:t>PROTEIN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2" y="4686992"/>
            <a:ext cx="1208985" cy="323165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0" y="2876550"/>
            <a:ext cx="6858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2401" y="3689490"/>
            <a:ext cx="665144" cy="406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spcCol="0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Axit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amin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0600" y="205092"/>
            <a:ext cx="6946132" cy="461665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Quá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trình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phân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giải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Protein </a:t>
            </a:r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trong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dạ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dày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ruột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862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74" y="1352550"/>
            <a:ext cx="4781626" cy="209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3830351" cy="257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26" y="84263"/>
            <a:ext cx="17240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3562350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000" b="1" smtClean="0"/>
              <a:t>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Thành phần chính của thịt là protein. Protein của trâu do gen của trâu quy định tổng hợp; protein của bò do gen của bò quy định tổng hợp.</a:t>
            </a:r>
          </a:p>
          <a:p>
            <a:pPr algn="just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Trâu và bò đều ăn cỏ thì chúng có cùng 1 loại nguyên liệu a.a giống nhau. Tuy nhiên do gen của trâu khác với gen của bò nên đã tổng hợp protein ở trâu khác với protein ở bò. Vì thế thịt trâu khác thịt bò 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6096000" y="285750"/>
            <a:ext cx="457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Callout 1"/>
          <p:cNvSpPr/>
          <p:nvPr/>
        </p:nvSpPr>
        <p:spPr>
          <a:xfrm>
            <a:off x="304800" y="1"/>
            <a:ext cx="3048000" cy="120015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5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42" y="1030287"/>
            <a:ext cx="4343400" cy="260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628" y="4019551"/>
            <a:ext cx="8786351" cy="1004684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400" baseline="30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77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fig2090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65532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299" name="Group 6"/>
          <p:cNvGrpSpPr>
            <a:grpSpLocks/>
          </p:cNvGrpSpPr>
          <p:nvPr/>
        </p:nvGrpSpPr>
        <p:grpSpPr bwMode="auto">
          <a:xfrm>
            <a:off x="6934200" y="14288"/>
            <a:ext cx="2209800" cy="1600200"/>
            <a:chOff x="4320" y="528"/>
            <a:chExt cx="1142" cy="1056"/>
          </a:xfrm>
        </p:grpSpPr>
        <p:grpSp>
          <p:nvGrpSpPr>
            <p:cNvPr id="55317" name="Group 7"/>
            <p:cNvGrpSpPr>
              <a:grpSpLocks/>
            </p:cNvGrpSpPr>
            <p:nvPr/>
          </p:nvGrpSpPr>
          <p:grpSpPr bwMode="auto">
            <a:xfrm>
              <a:off x="4320" y="528"/>
              <a:ext cx="1142" cy="1056"/>
              <a:chOff x="4416" y="372"/>
              <a:chExt cx="902" cy="876"/>
            </a:xfrm>
          </p:grpSpPr>
          <p:pic>
            <p:nvPicPr>
              <p:cNvPr id="5531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271768">
                <a:off x="4464" y="384"/>
                <a:ext cx="854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0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89282">
                <a:off x="4416" y="372"/>
                <a:ext cx="864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10" name="Text Box 10"/>
            <p:cNvSpPr txBox="1">
              <a:spLocks noChangeArrowheads="1"/>
            </p:cNvSpPr>
            <p:nvPr/>
          </p:nvSpPr>
          <p:spPr bwMode="auto">
            <a:xfrm>
              <a:off x="4560" y="883"/>
              <a:ext cx="530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3200" b="1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MysticalH" pitchFamily="34" charset="0"/>
                </a:rPr>
                <a:t>Một</a:t>
              </a:r>
              <a:r>
                <a:rPr lang="en-US" sz="3200" b="1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MysticalH" pitchFamily="34" charset="0"/>
                </a:rPr>
                <a:t> </a:t>
              </a:r>
            </a:p>
          </p:txBody>
        </p:sp>
      </p:grpSp>
      <p:grpSp>
        <p:nvGrpSpPr>
          <p:cNvPr id="55300" name="Group 11"/>
          <p:cNvGrpSpPr>
            <a:grpSpLocks/>
          </p:cNvGrpSpPr>
          <p:nvPr/>
        </p:nvGrpSpPr>
        <p:grpSpPr bwMode="auto">
          <a:xfrm>
            <a:off x="6934200" y="1143000"/>
            <a:ext cx="2209800" cy="1600200"/>
            <a:chOff x="4320" y="528"/>
            <a:chExt cx="1142" cy="1056"/>
          </a:xfrm>
        </p:grpSpPr>
        <p:grpSp>
          <p:nvGrpSpPr>
            <p:cNvPr id="55313" name="Group 12"/>
            <p:cNvGrpSpPr>
              <a:grpSpLocks/>
            </p:cNvGrpSpPr>
            <p:nvPr/>
          </p:nvGrpSpPr>
          <p:grpSpPr bwMode="auto">
            <a:xfrm>
              <a:off x="4320" y="528"/>
              <a:ext cx="1142" cy="1056"/>
              <a:chOff x="4416" y="372"/>
              <a:chExt cx="902" cy="876"/>
            </a:xfrm>
          </p:grpSpPr>
          <p:pic>
            <p:nvPicPr>
              <p:cNvPr id="5531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271768">
                <a:off x="4464" y="384"/>
                <a:ext cx="854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6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89282">
                <a:off x="4416" y="372"/>
                <a:ext cx="864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Text Box 15"/>
            <p:cNvSpPr txBox="1">
              <a:spLocks noChangeArrowheads="1"/>
            </p:cNvSpPr>
            <p:nvPr/>
          </p:nvSpPr>
          <p:spPr bwMode="auto">
            <a:xfrm>
              <a:off x="4560" y="883"/>
              <a:ext cx="613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3200" b="1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MysticalH" pitchFamily="34" charset="0"/>
                </a:rPr>
                <a:t>Ngày</a:t>
              </a:r>
              <a:endPara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MysticalH" pitchFamily="34" charset="0"/>
              </a:endParaRPr>
            </a:p>
          </p:txBody>
        </p:sp>
      </p:grpSp>
      <p:grpSp>
        <p:nvGrpSpPr>
          <p:cNvPr id="55301" name="Group 11"/>
          <p:cNvGrpSpPr>
            <a:grpSpLocks/>
          </p:cNvGrpSpPr>
          <p:nvPr/>
        </p:nvGrpSpPr>
        <p:grpSpPr bwMode="auto">
          <a:xfrm>
            <a:off x="6934200" y="2400300"/>
            <a:ext cx="2209800" cy="1600200"/>
            <a:chOff x="4320" y="528"/>
            <a:chExt cx="1142" cy="1056"/>
          </a:xfrm>
        </p:grpSpPr>
        <p:grpSp>
          <p:nvGrpSpPr>
            <p:cNvPr id="55309" name="Group 12"/>
            <p:cNvGrpSpPr>
              <a:grpSpLocks/>
            </p:cNvGrpSpPr>
            <p:nvPr/>
          </p:nvGrpSpPr>
          <p:grpSpPr bwMode="auto">
            <a:xfrm>
              <a:off x="4320" y="528"/>
              <a:ext cx="1142" cy="1056"/>
              <a:chOff x="4416" y="372"/>
              <a:chExt cx="902" cy="876"/>
            </a:xfrm>
          </p:grpSpPr>
          <p:pic>
            <p:nvPicPr>
              <p:cNvPr id="55311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271768">
                <a:off x="4464" y="384"/>
                <a:ext cx="854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2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89282">
                <a:off x="4416" y="372"/>
                <a:ext cx="864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 Box 15"/>
            <p:cNvSpPr txBox="1">
              <a:spLocks noChangeArrowheads="1"/>
            </p:cNvSpPr>
            <p:nvPr/>
          </p:nvSpPr>
          <p:spPr bwMode="auto">
            <a:xfrm>
              <a:off x="4560" y="883"/>
              <a:ext cx="417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3200" b="1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MysticalH" pitchFamily="34" charset="0"/>
                </a:rPr>
                <a:t>Vui</a:t>
              </a:r>
              <a:endPara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MysticalH" pitchFamily="34" charset="0"/>
              </a:endParaRPr>
            </a:p>
          </p:txBody>
        </p:sp>
      </p:grpSp>
      <p:grpSp>
        <p:nvGrpSpPr>
          <p:cNvPr id="55302" name="Group 11"/>
          <p:cNvGrpSpPr>
            <a:grpSpLocks/>
          </p:cNvGrpSpPr>
          <p:nvPr/>
        </p:nvGrpSpPr>
        <p:grpSpPr bwMode="auto">
          <a:xfrm>
            <a:off x="6934200" y="3543300"/>
            <a:ext cx="2209800" cy="1600200"/>
            <a:chOff x="4320" y="528"/>
            <a:chExt cx="1142" cy="1056"/>
          </a:xfrm>
        </p:grpSpPr>
        <p:grpSp>
          <p:nvGrpSpPr>
            <p:cNvPr id="55305" name="Group 12"/>
            <p:cNvGrpSpPr>
              <a:grpSpLocks/>
            </p:cNvGrpSpPr>
            <p:nvPr/>
          </p:nvGrpSpPr>
          <p:grpSpPr bwMode="auto">
            <a:xfrm>
              <a:off x="4320" y="528"/>
              <a:ext cx="1142" cy="1056"/>
              <a:chOff x="4416" y="372"/>
              <a:chExt cx="902" cy="876"/>
            </a:xfrm>
          </p:grpSpPr>
          <p:pic>
            <p:nvPicPr>
              <p:cNvPr id="55307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271768">
                <a:off x="4464" y="384"/>
                <a:ext cx="854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08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89282">
                <a:off x="4416" y="372"/>
                <a:ext cx="864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06" name="Text Box 15"/>
            <p:cNvSpPr txBox="1">
              <a:spLocks noChangeArrowheads="1"/>
            </p:cNvSpPr>
            <p:nvPr/>
          </p:nvSpPr>
          <p:spPr bwMode="auto">
            <a:xfrm>
              <a:off x="4560" y="883"/>
              <a:ext cx="355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3200" b="1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MysticalH" pitchFamily="34" charset="0"/>
                </a:rPr>
                <a:t>Vẻ</a:t>
              </a:r>
              <a:endPara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MysticalH" pitchFamily="34" charset="0"/>
              </a:endParaRPr>
            </a:p>
          </p:txBody>
        </p:sp>
      </p:grpSp>
      <p:sp>
        <p:nvSpPr>
          <p:cNvPr id="55303" name="WordArt 25"/>
          <p:cNvSpPr>
            <a:spLocks noChangeArrowheads="1" noChangeShapeType="1" noTextEdit="1"/>
          </p:cNvSpPr>
          <p:nvPr/>
        </p:nvSpPr>
        <p:spPr bwMode="auto">
          <a:xfrm>
            <a:off x="304800" y="0"/>
            <a:ext cx="64008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thầy cô và các em</a:t>
            </a:r>
          </a:p>
        </p:txBody>
      </p:sp>
      <p:pic>
        <p:nvPicPr>
          <p:cNvPr id="55304" name="Picture 26" descr="ThanksRo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43350"/>
            <a:ext cx="502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0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71550"/>
            <a:ext cx="9144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18 : 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PROTEIN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54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8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67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SINH HỌC </a:t>
            </a:r>
            <a:r>
              <a:rPr lang="en-US" sz="2800" b="1" dirty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266950"/>
            <a:ext cx="3611562" cy="2545556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09600" y="2464266"/>
            <a:ext cx="4572000" cy="12126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2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Protein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2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protein</a:t>
            </a:r>
          </a:p>
        </p:txBody>
      </p:sp>
    </p:spTree>
    <p:extLst>
      <p:ext uri="{BB962C8B-B14F-4D97-AF65-F5344CB8AC3E}">
        <p14:creationId xmlns:p14="http://schemas.microsoft.com/office/powerpoint/2010/main" val="24816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422672" y="870253"/>
            <a:ext cx="1826417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506451" y="1085757"/>
            <a:ext cx="1590193" cy="2857594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423863" y="871444"/>
            <a:ext cx="1826417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en-GB" sz="21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88338" y="3885604"/>
            <a:ext cx="1826417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577030" y="1341883"/>
            <a:ext cx="1449035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563587" y="3091457"/>
            <a:ext cx="1462478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1272446" y="2463452"/>
            <a:ext cx="45719" cy="14250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defTabSz="685783"/>
            <a:endParaRPr lang="en-GB" sz="1400">
              <a:solidFill>
                <a:prstClr val="black"/>
              </a:solidFill>
            </a:endParaRPr>
          </a:p>
        </p:txBody>
      </p:sp>
      <p:grpSp>
        <p:nvGrpSpPr>
          <p:cNvPr id="12" name="button: start timer"/>
          <p:cNvGrpSpPr/>
          <p:nvPr/>
        </p:nvGrpSpPr>
        <p:grpSpPr>
          <a:xfrm>
            <a:off x="609600" y="139395"/>
            <a:ext cx="1532999" cy="523170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GB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609599" y="159266"/>
            <a:ext cx="1536396" cy="456199"/>
            <a:chOff x="4321174" y="216244"/>
            <a:chExt cx="2642681" cy="697559"/>
          </a:xfrm>
        </p:grpSpPr>
        <p:sp>
          <p:nvSpPr>
            <p:cNvPr id="16" name="Rounded Rectangle 15"/>
            <p:cNvSpPr/>
            <p:nvPr/>
          </p:nvSpPr>
          <p:spPr>
            <a:xfrm>
              <a:off x="4321174" y="216244"/>
              <a:ext cx="2636838" cy="697557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7017" y="216244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GB" sz="1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990B326-03BB-47FD-87E6-38D225FF06F6}"/>
              </a:ext>
            </a:extLst>
          </p:cNvPr>
          <p:cNvSpPr txBox="1"/>
          <p:nvPr/>
        </p:nvSpPr>
        <p:spPr>
          <a:xfrm>
            <a:off x="805224" y="4390034"/>
            <a:ext cx="784507" cy="53091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/>
            <a:r>
              <a:rPr lang="en-GB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783"/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8565" y="241312"/>
            <a:ext cx="6813036" cy="4444279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>
              <a:lnSpc>
                <a:spcPct val="130000"/>
              </a:lnSpc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285701" indent="-285701">
              <a:lnSpc>
                <a:spcPct val="150000"/>
              </a:lnSpc>
              <a:buFontTx/>
              <a:buChar char="-"/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Protein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:……………..……….…..………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285701" indent="-285701">
              <a:lnSpc>
                <a:spcPct val="150000"/>
              </a:lnSpc>
              <a:buFontTx/>
              <a:buChar char="-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:……………..…….……………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285701" indent="-285701">
              <a:lnSpc>
                <a:spcPct val="150000"/>
              </a:lnSpc>
              <a:buFontTx/>
              <a:buChar char="-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:………………….……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285701" indent="-285701">
              <a:lnSpc>
                <a:spcPct val="150000"/>
              </a:lnSpc>
              <a:buFontTx/>
              <a:buChar char="-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:……...……..……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285701" indent="-285701">
              <a:lnSpc>
                <a:spcPct val="150000"/>
              </a:lnSpc>
              <a:buFontTx/>
              <a:buChar char="-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:…………………….…………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02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1" y="361950"/>
            <a:ext cx="8009498" cy="4444279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>
              <a:lnSpc>
                <a:spcPct val="130000"/>
              </a:lnSpc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285701" indent="-285701">
              <a:lnSpc>
                <a:spcPct val="150000"/>
              </a:lnSpc>
              <a:buFontTx/>
              <a:buChar char="-"/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Protein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:……………..…………………………..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285701" indent="-285701">
              <a:lnSpc>
                <a:spcPct val="150000"/>
              </a:lnSpc>
              <a:buFontTx/>
              <a:buChar char="-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:……………..…………………………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285701" indent="-285701">
              <a:lnSpc>
                <a:spcPct val="150000"/>
              </a:lnSpc>
              <a:buFontTx/>
              <a:buChar char="-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:……………….………………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285701" indent="-285701">
              <a:lnSpc>
                <a:spcPct val="150000"/>
              </a:lnSpc>
              <a:buFontTx/>
              <a:buChar char="-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:…………..……………...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285701" indent="-285701">
              <a:lnSpc>
                <a:spcPct val="150000"/>
              </a:lnSpc>
              <a:buFontTx/>
              <a:buChar char="-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:………………………………………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8960" y="1657350"/>
            <a:ext cx="336804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Hợp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hữu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2266950"/>
            <a:ext cx="2438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5800" y="2952750"/>
            <a:ext cx="3124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C, H, O, N, S, P…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5400" y="3553586"/>
            <a:ext cx="1905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84397" y="4171950"/>
            <a:ext cx="356616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Axit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amin</a:t>
            </a:r>
            <a:r>
              <a:rPr lang="en-US" sz="2800" b="1" dirty="0">
                <a:solidFill>
                  <a:srgbClr val="FF0000"/>
                </a:solidFill>
              </a:rPr>
              <a:t>  (20 </a:t>
            </a:r>
            <a:r>
              <a:rPr lang="en-US" sz="2800" b="1" dirty="0" err="1">
                <a:solidFill>
                  <a:srgbClr val="FF0000"/>
                </a:solidFill>
              </a:rPr>
              <a:t>loại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320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3350"/>
            <a:ext cx="5970970" cy="47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 rot="1235385">
            <a:off x="3036353" y="885154"/>
            <a:ext cx="1431341" cy="909656"/>
          </a:xfrm>
          <a:custGeom>
            <a:avLst/>
            <a:gdLst>
              <a:gd name="connsiteX0" fmla="*/ 1294675 w 1726272"/>
              <a:gd name="connsiteY0" fmla="*/ 145403 h 1125640"/>
              <a:gd name="connsiteX1" fmla="*/ 1294675 w 1726272"/>
              <a:gd name="connsiteY1" fmla="*/ 145403 h 1125640"/>
              <a:gd name="connsiteX2" fmla="*/ 1236154 w 1726272"/>
              <a:gd name="connsiteY2" fmla="*/ 72251 h 1125640"/>
              <a:gd name="connsiteX3" fmla="*/ 1214208 w 1726272"/>
              <a:gd name="connsiteY3" fmla="*/ 64936 h 1125640"/>
              <a:gd name="connsiteX4" fmla="*/ 1192262 w 1726272"/>
              <a:gd name="connsiteY4" fmla="*/ 50306 h 1125640"/>
              <a:gd name="connsiteX5" fmla="*/ 1148371 w 1726272"/>
              <a:gd name="connsiteY5" fmla="*/ 42991 h 1125640"/>
              <a:gd name="connsiteX6" fmla="*/ 1082534 w 1726272"/>
              <a:gd name="connsiteY6" fmla="*/ 28360 h 1125640"/>
              <a:gd name="connsiteX7" fmla="*/ 1060589 w 1726272"/>
              <a:gd name="connsiteY7" fmla="*/ 21045 h 1125640"/>
              <a:gd name="connsiteX8" fmla="*/ 643622 w 1726272"/>
              <a:gd name="connsiteY8" fmla="*/ 6415 h 1125640"/>
              <a:gd name="connsiteX9" fmla="*/ 431482 w 1726272"/>
              <a:gd name="connsiteY9" fmla="*/ 13730 h 1125640"/>
              <a:gd name="connsiteX10" fmla="*/ 387590 w 1726272"/>
              <a:gd name="connsiteY10" fmla="*/ 28360 h 1125640"/>
              <a:gd name="connsiteX11" fmla="*/ 365645 w 1726272"/>
              <a:gd name="connsiteY11" fmla="*/ 35675 h 1125640"/>
              <a:gd name="connsiteX12" fmla="*/ 343699 w 1726272"/>
              <a:gd name="connsiteY12" fmla="*/ 50306 h 1125640"/>
              <a:gd name="connsiteX13" fmla="*/ 314438 w 1726272"/>
              <a:gd name="connsiteY13" fmla="*/ 64936 h 1125640"/>
              <a:gd name="connsiteX14" fmla="*/ 255917 w 1726272"/>
              <a:gd name="connsiteY14" fmla="*/ 108827 h 1125640"/>
              <a:gd name="connsiteX15" fmla="*/ 219341 w 1726272"/>
              <a:gd name="connsiteY15" fmla="*/ 138088 h 1125640"/>
              <a:gd name="connsiteX16" fmla="*/ 168134 w 1726272"/>
              <a:gd name="connsiteY16" fmla="*/ 189295 h 1125640"/>
              <a:gd name="connsiteX17" fmla="*/ 124243 w 1726272"/>
              <a:gd name="connsiteY17" fmla="*/ 233186 h 1125640"/>
              <a:gd name="connsiteX18" fmla="*/ 94982 w 1726272"/>
              <a:gd name="connsiteY18" fmla="*/ 255131 h 1125640"/>
              <a:gd name="connsiteX19" fmla="*/ 58406 w 1726272"/>
              <a:gd name="connsiteY19" fmla="*/ 291707 h 1125640"/>
              <a:gd name="connsiteX20" fmla="*/ 43776 w 1726272"/>
              <a:gd name="connsiteY20" fmla="*/ 306338 h 1125640"/>
              <a:gd name="connsiteX21" fmla="*/ 14515 w 1726272"/>
              <a:gd name="connsiteY21" fmla="*/ 342914 h 1125640"/>
              <a:gd name="connsiteX22" fmla="*/ 14515 w 1726272"/>
              <a:gd name="connsiteY22" fmla="*/ 540424 h 1125640"/>
              <a:gd name="connsiteX23" fmla="*/ 36461 w 1726272"/>
              <a:gd name="connsiteY23" fmla="*/ 577000 h 1125640"/>
              <a:gd name="connsiteX24" fmla="*/ 65722 w 1726272"/>
              <a:gd name="connsiteY24" fmla="*/ 635522 h 1125640"/>
              <a:gd name="connsiteX25" fmla="*/ 94982 w 1726272"/>
              <a:gd name="connsiteY25" fmla="*/ 694043 h 1125640"/>
              <a:gd name="connsiteX26" fmla="*/ 131558 w 1726272"/>
              <a:gd name="connsiteY26" fmla="*/ 745250 h 1125640"/>
              <a:gd name="connsiteX27" fmla="*/ 160819 w 1726272"/>
              <a:gd name="connsiteY27" fmla="*/ 803771 h 1125640"/>
              <a:gd name="connsiteX28" fmla="*/ 204710 w 1726272"/>
              <a:gd name="connsiteY28" fmla="*/ 847663 h 1125640"/>
              <a:gd name="connsiteX29" fmla="*/ 219341 w 1726272"/>
              <a:gd name="connsiteY29" fmla="*/ 862293 h 1125640"/>
              <a:gd name="connsiteX30" fmla="*/ 277862 w 1726272"/>
              <a:gd name="connsiteY30" fmla="*/ 928130 h 1125640"/>
              <a:gd name="connsiteX31" fmla="*/ 292493 w 1726272"/>
              <a:gd name="connsiteY31" fmla="*/ 942760 h 1125640"/>
              <a:gd name="connsiteX32" fmla="*/ 336384 w 1726272"/>
              <a:gd name="connsiteY32" fmla="*/ 979336 h 1125640"/>
              <a:gd name="connsiteX33" fmla="*/ 358330 w 1726272"/>
              <a:gd name="connsiteY33" fmla="*/ 986651 h 1125640"/>
              <a:gd name="connsiteX34" fmla="*/ 416851 w 1726272"/>
              <a:gd name="connsiteY34" fmla="*/ 1008597 h 1125640"/>
              <a:gd name="connsiteX35" fmla="*/ 438797 w 1726272"/>
              <a:gd name="connsiteY35" fmla="*/ 1023227 h 1125640"/>
              <a:gd name="connsiteX36" fmla="*/ 468058 w 1726272"/>
              <a:gd name="connsiteY36" fmla="*/ 1037858 h 1125640"/>
              <a:gd name="connsiteX37" fmla="*/ 504634 w 1726272"/>
              <a:gd name="connsiteY37" fmla="*/ 1052488 h 1125640"/>
              <a:gd name="connsiteX38" fmla="*/ 548525 w 1726272"/>
              <a:gd name="connsiteY38" fmla="*/ 1067119 h 1125640"/>
              <a:gd name="connsiteX39" fmla="*/ 577786 w 1726272"/>
              <a:gd name="connsiteY39" fmla="*/ 1081749 h 1125640"/>
              <a:gd name="connsiteX40" fmla="*/ 636307 w 1726272"/>
              <a:gd name="connsiteY40" fmla="*/ 1111010 h 1125640"/>
              <a:gd name="connsiteX41" fmla="*/ 738720 w 1726272"/>
              <a:gd name="connsiteY41" fmla="*/ 1125640 h 1125640"/>
              <a:gd name="connsiteX42" fmla="*/ 921600 w 1726272"/>
              <a:gd name="connsiteY42" fmla="*/ 1118325 h 1125640"/>
              <a:gd name="connsiteX43" fmla="*/ 987437 w 1726272"/>
              <a:gd name="connsiteY43" fmla="*/ 1089064 h 1125640"/>
              <a:gd name="connsiteX44" fmla="*/ 1045958 w 1726272"/>
              <a:gd name="connsiteY44" fmla="*/ 1059803 h 1125640"/>
              <a:gd name="connsiteX45" fmla="*/ 1075219 w 1726272"/>
              <a:gd name="connsiteY45" fmla="*/ 1045173 h 1125640"/>
              <a:gd name="connsiteX46" fmla="*/ 1141056 w 1726272"/>
              <a:gd name="connsiteY46" fmla="*/ 1030543 h 1125640"/>
              <a:gd name="connsiteX47" fmla="*/ 1206893 w 1726272"/>
              <a:gd name="connsiteY47" fmla="*/ 1015912 h 1125640"/>
              <a:gd name="connsiteX48" fmla="*/ 1250784 w 1726272"/>
              <a:gd name="connsiteY48" fmla="*/ 1008597 h 1125640"/>
              <a:gd name="connsiteX49" fmla="*/ 1331251 w 1726272"/>
              <a:gd name="connsiteY49" fmla="*/ 972021 h 1125640"/>
              <a:gd name="connsiteX50" fmla="*/ 1353197 w 1726272"/>
              <a:gd name="connsiteY50" fmla="*/ 964706 h 1125640"/>
              <a:gd name="connsiteX51" fmla="*/ 1367827 w 1726272"/>
              <a:gd name="connsiteY51" fmla="*/ 942760 h 1125640"/>
              <a:gd name="connsiteX52" fmla="*/ 1397088 w 1726272"/>
              <a:gd name="connsiteY52" fmla="*/ 935445 h 1125640"/>
              <a:gd name="connsiteX53" fmla="*/ 1455610 w 1726272"/>
              <a:gd name="connsiteY53" fmla="*/ 906184 h 1125640"/>
              <a:gd name="connsiteX54" fmla="*/ 1506816 w 1726272"/>
              <a:gd name="connsiteY54" fmla="*/ 869608 h 1125640"/>
              <a:gd name="connsiteX55" fmla="*/ 1536077 w 1726272"/>
              <a:gd name="connsiteY55" fmla="*/ 854978 h 1125640"/>
              <a:gd name="connsiteX56" fmla="*/ 1572653 w 1726272"/>
              <a:gd name="connsiteY56" fmla="*/ 825717 h 1125640"/>
              <a:gd name="connsiteX57" fmla="*/ 1609229 w 1726272"/>
              <a:gd name="connsiteY57" fmla="*/ 789141 h 1125640"/>
              <a:gd name="connsiteX58" fmla="*/ 1631174 w 1726272"/>
              <a:gd name="connsiteY58" fmla="*/ 774511 h 1125640"/>
              <a:gd name="connsiteX59" fmla="*/ 1667750 w 1726272"/>
              <a:gd name="connsiteY59" fmla="*/ 737935 h 1125640"/>
              <a:gd name="connsiteX60" fmla="*/ 1697011 w 1726272"/>
              <a:gd name="connsiteY60" fmla="*/ 694043 h 1125640"/>
              <a:gd name="connsiteX61" fmla="*/ 1718957 w 1726272"/>
              <a:gd name="connsiteY61" fmla="*/ 620891 h 1125640"/>
              <a:gd name="connsiteX62" fmla="*/ 1726272 w 1726272"/>
              <a:gd name="connsiteY62" fmla="*/ 598946 h 1125640"/>
              <a:gd name="connsiteX63" fmla="*/ 1718957 w 1726272"/>
              <a:gd name="connsiteY63" fmla="*/ 533109 h 1125640"/>
              <a:gd name="connsiteX64" fmla="*/ 1704326 w 1726272"/>
              <a:gd name="connsiteY64" fmla="*/ 511163 h 1125640"/>
              <a:gd name="connsiteX65" fmla="*/ 1697011 w 1726272"/>
              <a:gd name="connsiteY65" fmla="*/ 481903 h 1125640"/>
              <a:gd name="connsiteX66" fmla="*/ 1653120 w 1726272"/>
              <a:gd name="connsiteY66" fmla="*/ 445327 h 1125640"/>
              <a:gd name="connsiteX67" fmla="*/ 1623859 w 1726272"/>
              <a:gd name="connsiteY67" fmla="*/ 416066 h 1125640"/>
              <a:gd name="connsiteX68" fmla="*/ 1587283 w 1726272"/>
              <a:gd name="connsiteY68" fmla="*/ 379490 h 1125640"/>
              <a:gd name="connsiteX69" fmla="*/ 1558022 w 1726272"/>
              <a:gd name="connsiteY69" fmla="*/ 350229 h 1125640"/>
              <a:gd name="connsiteX70" fmla="*/ 1528762 w 1726272"/>
              <a:gd name="connsiteY70" fmla="*/ 328283 h 1125640"/>
              <a:gd name="connsiteX71" fmla="*/ 1484870 w 1726272"/>
              <a:gd name="connsiteY71" fmla="*/ 299023 h 1125640"/>
              <a:gd name="connsiteX72" fmla="*/ 1448294 w 1726272"/>
              <a:gd name="connsiteY72" fmla="*/ 277077 h 1125640"/>
              <a:gd name="connsiteX73" fmla="*/ 1426349 w 1726272"/>
              <a:gd name="connsiteY73" fmla="*/ 255131 h 1125640"/>
              <a:gd name="connsiteX74" fmla="*/ 1382458 w 1726272"/>
              <a:gd name="connsiteY74" fmla="*/ 240501 h 1125640"/>
              <a:gd name="connsiteX75" fmla="*/ 1338566 w 1726272"/>
              <a:gd name="connsiteY75" fmla="*/ 196610 h 1125640"/>
              <a:gd name="connsiteX76" fmla="*/ 1323936 w 1726272"/>
              <a:gd name="connsiteY76" fmla="*/ 181979 h 1125640"/>
              <a:gd name="connsiteX77" fmla="*/ 1309306 w 1726272"/>
              <a:gd name="connsiteY77" fmla="*/ 138088 h 1125640"/>
              <a:gd name="connsiteX78" fmla="*/ 1294675 w 1726272"/>
              <a:gd name="connsiteY78" fmla="*/ 123458 h 1125640"/>
              <a:gd name="connsiteX79" fmla="*/ 1294675 w 1726272"/>
              <a:gd name="connsiteY79" fmla="*/ 145403 h 112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726272" h="1125640">
                <a:moveTo>
                  <a:pt x="1294675" y="145403"/>
                </a:moveTo>
                <a:lnTo>
                  <a:pt x="1294675" y="145403"/>
                </a:lnTo>
                <a:cubicBezTo>
                  <a:pt x="1285985" y="133237"/>
                  <a:pt x="1256212" y="85623"/>
                  <a:pt x="1236154" y="72251"/>
                </a:cubicBezTo>
                <a:cubicBezTo>
                  <a:pt x="1229738" y="67974"/>
                  <a:pt x="1221105" y="68384"/>
                  <a:pt x="1214208" y="64936"/>
                </a:cubicBezTo>
                <a:cubicBezTo>
                  <a:pt x="1206344" y="61004"/>
                  <a:pt x="1200603" y="53086"/>
                  <a:pt x="1192262" y="50306"/>
                </a:cubicBezTo>
                <a:cubicBezTo>
                  <a:pt x="1178191" y="45616"/>
                  <a:pt x="1163001" y="45429"/>
                  <a:pt x="1148371" y="42991"/>
                </a:cubicBezTo>
                <a:cubicBezTo>
                  <a:pt x="1098975" y="26523"/>
                  <a:pt x="1159769" y="45523"/>
                  <a:pt x="1082534" y="28360"/>
                </a:cubicBezTo>
                <a:cubicBezTo>
                  <a:pt x="1075007" y="26687"/>
                  <a:pt x="1068003" y="23163"/>
                  <a:pt x="1060589" y="21045"/>
                </a:cubicBezTo>
                <a:cubicBezTo>
                  <a:pt x="926630" y="-17228"/>
                  <a:pt x="775227" y="8898"/>
                  <a:pt x="643622" y="6415"/>
                </a:cubicBezTo>
                <a:cubicBezTo>
                  <a:pt x="572909" y="8853"/>
                  <a:pt x="501979" y="7688"/>
                  <a:pt x="431482" y="13730"/>
                </a:cubicBezTo>
                <a:cubicBezTo>
                  <a:pt x="416116" y="15047"/>
                  <a:pt x="402221" y="23483"/>
                  <a:pt x="387590" y="28360"/>
                </a:cubicBezTo>
                <a:lnTo>
                  <a:pt x="365645" y="35675"/>
                </a:lnTo>
                <a:cubicBezTo>
                  <a:pt x="358330" y="40552"/>
                  <a:pt x="351333" y="45944"/>
                  <a:pt x="343699" y="50306"/>
                </a:cubicBezTo>
                <a:cubicBezTo>
                  <a:pt x="334231" y="55716"/>
                  <a:pt x="323511" y="58887"/>
                  <a:pt x="314438" y="64936"/>
                </a:cubicBezTo>
                <a:cubicBezTo>
                  <a:pt x="294149" y="78462"/>
                  <a:pt x="273159" y="91585"/>
                  <a:pt x="255917" y="108827"/>
                </a:cubicBezTo>
                <a:cubicBezTo>
                  <a:pt x="235069" y="129675"/>
                  <a:pt x="247025" y="119632"/>
                  <a:pt x="219341" y="138088"/>
                </a:cubicBezTo>
                <a:cubicBezTo>
                  <a:pt x="191533" y="179799"/>
                  <a:pt x="219596" y="142512"/>
                  <a:pt x="168134" y="189295"/>
                </a:cubicBezTo>
                <a:cubicBezTo>
                  <a:pt x="152824" y="203213"/>
                  <a:pt x="140796" y="220772"/>
                  <a:pt x="124243" y="233186"/>
                </a:cubicBezTo>
                <a:cubicBezTo>
                  <a:pt x="114489" y="240501"/>
                  <a:pt x="104094" y="247031"/>
                  <a:pt x="94982" y="255131"/>
                </a:cubicBezTo>
                <a:cubicBezTo>
                  <a:pt x="82095" y="266586"/>
                  <a:pt x="70598" y="279515"/>
                  <a:pt x="58406" y="291707"/>
                </a:cubicBezTo>
                <a:cubicBezTo>
                  <a:pt x="53529" y="296584"/>
                  <a:pt x="47602" y="300599"/>
                  <a:pt x="43776" y="306338"/>
                </a:cubicBezTo>
                <a:cubicBezTo>
                  <a:pt x="25320" y="334022"/>
                  <a:pt x="35363" y="322066"/>
                  <a:pt x="14515" y="342914"/>
                </a:cubicBezTo>
                <a:cubicBezTo>
                  <a:pt x="-10683" y="418507"/>
                  <a:pt x="2020" y="371733"/>
                  <a:pt x="14515" y="540424"/>
                </a:cubicBezTo>
                <a:cubicBezTo>
                  <a:pt x="16034" y="560937"/>
                  <a:pt x="23512" y="564052"/>
                  <a:pt x="36461" y="577000"/>
                </a:cubicBezTo>
                <a:cubicBezTo>
                  <a:pt x="53272" y="627434"/>
                  <a:pt x="40186" y="609986"/>
                  <a:pt x="65722" y="635522"/>
                </a:cubicBezTo>
                <a:cubicBezTo>
                  <a:pt x="75475" y="655029"/>
                  <a:pt x="81896" y="676596"/>
                  <a:pt x="94982" y="694043"/>
                </a:cubicBezTo>
                <a:cubicBezTo>
                  <a:pt x="102430" y="703973"/>
                  <a:pt x="124424" y="732171"/>
                  <a:pt x="131558" y="745250"/>
                </a:cubicBezTo>
                <a:cubicBezTo>
                  <a:pt x="142002" y="764397"/>
                  <a:pt x="145397" y="788349"/>
                  <a:pt x="160819" y="803771"/>
                </a:cubicBezTo>
                <a:lnTo>
                  <a:pt x="204710" y="847663"/>
                </a:lnTo>
                <a:cubicBezTo>
                  <a:pt x="209587" y="852540"/>
                  <a:pt x="215515" y="856554"/>
                  <a:pt x="219341" y="862293"/>
                </a:cubicBezTo>
                <a:cubicBezTo>
                  <a:pt x="245447" y="901454"/>
                  <a:pt x="227756" y="878025"/>
                  <a:pt x="277862" y="928130"/>
                </a:cubicBezTo>
                <a:lnTo>
                  <a:pt x="292493" y="942760"/>
                </a:lnTo>
                <a:cubicBezTo>
                  <a:pt x="307551" y="957818"/>
                  <a:pt x="316089" y="967739"/>
                  <a:pt x="336384" y="979336"/>
                </a:cubicBezTo>
                <a:cubicBezTo>
                  <a:pt x="343079" y="983162"/>
                  <a:pt x="351015" y="984213"/>
                  <a:pt x="358330" y="986651"/>
                </a:cubicBezTo>
                <a:cubicBezTo>
                  <a:pt x="409791" y="1020961"/>
                  <a:pt x="344542" y="981482"/>
                  <a:pt x="416851" y="1008597"/>
                </a:cubicBezTo>
                <a:cubicBezTo>
                  <a:pt x="425083" y="1011684"/>
                  <a:pt x="431164" y="1018865"/>
                  <a:pt x="438797" y="1023227"/>
                </a:cubicBezTo>
                <a:cubicBezTo>
                  <a:pt x="448265" y="1028637"/>
                  <a:pt x="458093" y="1033429"/>
                  <a:pt x="468058" y="1037858"/>
                </a:cubicBezTo>
                <a:cubicBezTo>
                  <a:pt x="480057" y="1043191"/>
                  <a:pt x="492293" y="1048000"/>
                  <a:pt x="504634" y="1052488"/>
                </a:cubicBezTo>
                <a:cubicBezTo>
                  <a:pt x="519127" y="1057758"/>
                  <a:pt x="534731" y="1060222"/>
                  <a:pt x="548525" y="1067119"/>
                </a:cubicBezTo>
                <a:cubicBezTo>
                  <a:pt x="558279" y="1071996"/>
                  <a:pt x="568318" y="1076339"/>
                  <a:pt x="577786" y="1081749"/>
                </a:cubicBezTo>
                <a:cubicBezTo>
                  <a:pt x="608375" y="1099228"/>
                  <a:pt x="594977" y="1099738"/>
                  <a:pt x="636307" y="1111010"/>
                </a:cubicBezTo>
                <a:cubicBezTo>
                  <a:pt x="654155" y="1115878"/>
                  <a:pt x="725701" y="1124013"/>
                  <a:pt x="738720" y="1125640"/>
                </a:cubicBezTo>
                <a:cubicBezTo>
                  <a:pt x="799680" y="1123202"/>
                  <a:pt x="860736" y="1122522"/>
                  <a:pt x="921600" y="1118325"/>
                </a:cubicBezTo>
                <a:cubicBezTo>
                  <a:pt x="952243" y="1116212"/>
                  <a:pt x="959793" y="1103950"/>
                  <a:pt x="987437" y="1089064"/>
                </a:cubicBezTo>
                <a:cubicBezTo>
                  <a:pt x="1006640" y="1078724"/>
                  <a:pt x="1026451" y="1069557"/>
                  <a:pt x="1045958" y="1059803"/>
                </a:cubicBezTo>
                <a:cubicBezTo>
                  <a:pt x="1055712" y="1054926"/>
                  <a:pt x="1064640" y="1047818"/>
                  <a:pt x="1075219" y="1045173"/>
                </a:cubicBezTo>
                <a:cubicBezTo>
                  <a:pt x="1146617" y="1027324"/>
                  <a:pt x="1057428" y="1049128"/>
                  <a:pt x="1141056" y="1030543"/>
                </a:cubicBezTo>
                <a:cubicBezTo>
                  <a:pt x="1193907" y="1018798"/>
                  <a:pt x="1146202" y="1026946"/>
                  <a:pt x="1206893" y="1015912"/>
                </a:cubicBezTo>
                <a:cubicBezTo>
                  <a:pt x="1221486" y="1013259"/>
                  <a:pt x="1236305" y="1011814"/>
                  <a:pt x="1250784" y="1008597"/>
                </a:cubicBezTo>
                <a:cubicBezTo>
                  <a:pt x="1285485" y="1000886"/>
                  <a:pt x="1288276" y="986345"/>
                  <a:pt x="1331251" y="972021"/>
                </a:cubicBezTo>
                <a:lnTo>
                  <a:pt x="1353197" y="964706"/>
                </a:lnTo>
                <a:cubicBezTo>
                  <a:pt x="1358074" y="957391"/>
                  <a:pt x="1360512" y="947637"/>
                  <a:pt x="1367827" y="942760"/>
                </a:cubicBezTo>
                <a:cubicBezTo>
                  <a:pt x="1376192" y="937183"/>
                  <a:pt x="1387808" y="939312"/>
                  <a:pt x="1397088" y="935445"/>
                </a:cubicBezTo>
                <a:cubicBezTo>
                  <a:pt x="1417220" y="927057"/>
                  <a:pt x="1438162" y="919270"/>
                  <a:pt x="1455610" y="906184"/>
                </a:cubicBezTo>
                <a:cubicBezTo>
                  <a:pt x="1468167" y="896766"/>
                  <a:pt x="1491844" y="878164"/>
                  <a:pt x="1506816" y="869608"/>
                </a:cubicBezTo>
                <a:cubicBezTo>
                  <a:pt x="1516284" y="864198"/>
                  <a:pt x="1526323" y="859855"/>
                  <a:pt x="1536077" y="854978"/>
                </a:cubicBezTo>
                <a:cubicBezTo>
                  <a:pt x="1593099" y="797952"/>
                  <a:pt x="1498853" y="890291"/>
                  <a:pt x="1572653" y="825717"/>
                </a:cubicBezTo>
                <a:cubicBezTo>
                  <a:pt x="1585629" y="814363"/>
                  <a:pt x="1594883" y="798705"/>
                  <a:pt x="1609229" y="789141"/>
                </a:cubicBezTo>
                <a:cubicBezTo>
                  <a:pt x="1616544" y="784264"/>
                  <a:pt x="1624558" y="780300"/>
                  <a:pt x="1631174" y="774511"/>
                </a:cubicBezTo>
                <a:cubicBezTo>
                  <a:pt x="1644150" y="763157"/>
                  <a:pt x="1658186" y="752281"/>
                  <a:pt x="1667750" y="737935"/>
                </a:cubicBezTo>
                <a:lnTo>
                  <a:pt x="1697011" y="694043"/>
                </a:lnTo>
                <a:cubicBezTo>
                  <a:pt x="1708067" y="649820"/>
                  <a:pt x="1701146" y="674322"/>
                  <a:pt x="1718957" y="620891"/>
                </a:cubicBezTo>
                <a:lnTo>
                  <a:pt x="1726272" y="598946"/>
                </a:lnTo>
                <a:cubicBezTo>
                  <a:pt x="1723834" y="577000"/>
                  <a:pt x="1724312" y="554530"/>
                  <a:pt x="1718957" y="533109"/>
                </a:cubicBezTo>
                <a:cubicBezTo>
                  <a:pt x="1716825" y="524580"/>
                  <a:pt x="1707789" y="519244"/>
                  <a:pt x="1704326" y="511163"/>
                </a:cubicBezTo>
                <a:cubicBezTo>
                  <a:pt x="1700366" y="501922"/>
                  <a:pt x="1701999" y="490632"/>
                  <a:pt x="1697011" y="481903"/>
                </a:cubicBezTo>
                <a:cubicBezTo>
                  <a:pt x="1688344" y="466736"/>
                  <a:pt x="1667106" y="454651"/>
                  <a:pt x="1653120" y="445327"/>
                </a:cubicBezTo>
                <a:cubicBezTo>
                  <a:pt x="1637948" y="399809"/>
                  <a:pt x="1658539" y="442076"/>
                  <a:pt x="1623859" y="416066"/>
                </a:cubicBezTo>
                <a:cubicBezTo>
                  <a:pt x="1610065" y="405721"/>
                  <a:pt x="1599475" y="391682"/>
                  <a:pt x="1587283" y="379490"/>
                </a:cubicBezTo>
                <a:lnTo>
                  <a:pt x="1558022" y="350229"/>
                </a:lnTo>
                <a:cubicBezTo>
                  <a:pt x="1548269" y="342914"/>
                  <a:pt x="1538750" y="335275"/>
                  <a:pt x="1528762" y="328283"/>
                </a:cubicBezTo>
                <a:cubicBezTo>
                  <a:pt x="1514357" y="318200"/>
                  <a:pt x="1497303" y="311457"/>
                  <a:pt x="1484870" y="299023"/>
                </a:cubicBezTo>
                <a:cubicBezTo>
                  <a:pt x="1464788" y="278939"/>
                  <a:pt x="1476783" y="286573"/>
                  <a:pt x="1448294" y="277077"/>
                </a:cubicBezTo>
                <a:cubicBezTo>
                  <a:pt x="1440979" y="269762"/>
                  <a:pt x="1435392" y="260155"/>
                  <a:pt x="1426349" y="255131"/>
                </a:cubicBezTo>
                <a:cubicBezTo>
                  <a:pt x="1412868" y="247641"/>
                  <a:pt x="1382458" y="240501"/>
                  <a:pt x="1382458" y="240501"/>
                </a:cubicBezTo>
                <a:lnTo>
                  <a:pt x="1338566" y="196610"/>
                </a:lnTo>
                <a:lnTo>
                  <a:pt x="1323936" y="181979"/>
                </a:lnTo>
                <a:cubicBezTo>
                  <a:pt x="1319059" y="167349"/>
                  <a:pt x="1320211" y="148992"/>
                  <a:pt x="1309306" y="138088"/>
                </a:cubicBezTo>
                <a:cubicBezTo>
                  <a:pt x="1304429" y="133211"/>
                  <a:pt x="1300589" y="127006"/>
                  <a:pt x="1294675" y="123458"/>
                </a:cubicBezTo>
                <a:cubicBezTo>
                  <a:pt x="1288063" y="119491"/>
                  <a:pt x="1294675" y="141746"/>
                  <a:pt x="1294675" y="14540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24420" y="2647950"/>
            <a:ext cx="106680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Axit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amin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6" y="519113"/>
            <a:ext cx="3048001" cy="248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2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r="3358" b="7953"/>
          <a:stretch/>
        </p:blipFill>
        <p:spPr bwMode="auto">
          <a:xfrm>
            <a:off x="2133600" y="133369"/>
            <a:ext cx="4882182" cy="385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0044" y="4324369"/>
            <a:ext cx="5229317" cy="461665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bậc</a:t>
            </a:r>
            <a:r>
              <a:rPr lang="en-US" sz="2400" b="1" dirty="0"/>
              <a:t> </a:t>
            </a:r>
            <a:r>
              <a:rPr lang="en-US" sz="2400" b="1" dirty="0" err="1"/>
              <a:t>cấu</a:t>
            </a:r>
            <a:r>
              <a:rPr lang="en-US" sz="2400" b="1" dirty="0"/>
              <a:t> </a:t>
            </a:r>
            <a:r>
              <a:rPr lang="en-US" sz="2400" b="1" dirty="0" err="1"/>
              <a:t>trúc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tử</a:t>
            </a:r>
            <a:r>
              <a:rPr lang="en-US" sz="2400" b="1" dirty="0"/>
              <a:t> Protein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0" y="1657350"/>
            <a:ext cx="685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Bậc</a:t>
            </a:r>
            <a:r>
              <a:rPr lang="en-US" dirty="0" smtClean="0">
                <a:solidFill>
                  <a:schemeClr val="tx1"/>
                </a:solidFill>
              </a:rPr>
              <a:t> 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3964" y="3333750"/>
            <a:ext cx="859236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Bậc</a:t>
            </a:r>
            <a:r>
              <a:rPr lang="en-US" dirty="0" smtClean="0">
                <a:solidFill>
                  <a:schemeClr val="tx1"/>
                </a:solidFill>
              </a:rPr>
              <a:t> 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9867" y="3524250"/>
            <a:ext cx="1907691" cy="614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Bậc</a:t>
            </a:r>
            <a:r>
              <a:rPr lang="en-US" dirty="0" smtClean="0">
                <a:solidFill>
                  <a:schemeClr val="tx1"/>
                </a:solidFill>
              </a:rPr>
              <a:t> 4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Phân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tử</a:t>
            </a:r>
            <a:r>
              <a:rPr lang="en-US" dirty="0" smtClean="0">
                <a:solidFill>
                  <a:schemeClr val="tx1"/>
                </a:solidFill>
              </a:rPr>
              <a:t> Hemoglobin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1504950"/>
            <a:ext cx="859236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Bậc</a:t>
            </a:r>
            <a:r>
              <a:rPr lang="en-US" dirty="0" smtClean="0">
                <a:solidFill>
                  <a:schemeClr val="tx1"/>
                </a:solidFill>
              </a:rPr>
              <a:t>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96867" y="1272540"/>
            <a:ext cx="990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Axit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amin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05200" y="1200150"/>
            <a:ext cx="304800" cy="156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2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4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Hourglass.potx" id="{820BC192-032F-4D2E-8CBE-6B86AC3BA891}" vid="{ED01FC07-4CA7-4AC7-944B-AE335C346F8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1498</Words>
  <Application>Microsoft Office PowerPoint</Application>
  <PresentationFormat>On-screen Show (16:9)</PresentationFormat>
  <Paragraphs>342</Paragraphs>
  <Slides>44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Office Theme</vt:lpstr>
      <vt:lpstr>Facet</vt:lpstr>
      <vt:lpstr>1_Facet</vt:lpstr>
      <vt:lpstr>2_Facet</vt:lpstr>
      <vt:lpstr>4_Facet</vt:lpstr>
      <vt:lpstr>2_Office Theme</vt:lpstr>
      <vt:lpstr>3_Office Theme</vt:lpstr>
      <vt:lpstr>9_Office Theme</vt:lpstr>
      <vt:lpstr>4_Office Theme</vt:lpstr>
      <vt:lpstr>PowerPoint Presentation</vt:lpstr>
      <vt:lpstr>PowerPoint Presentation</vt:lpstr>
      <vt:lpstr>PROTEIN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Thành phần chủ yếu của các loại thức ăn trên là gì?</dc:title>
  <dc:creator>User</dc:creator>
  <cp:lastModifiedBy>FPTShop</cp:lastModifiedBy>
  <cp:revision>76</cp:revision>
  <dcterms:created xsi:type="dcterms:W3CDTF">2020-10-19T03:29:43Z</dcterms:created>
  <dcterms:modified xsi:type="dcterms:W3CDTF">2020-11-14T00:22:56Z</dcterms:modified>
</cp:coreProperties>
</file>